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ags/tag63.xml" ContentType="application/vnd.openxmlformats-officedocument.presentationml.tags+xml"/>
  <Override PartName="/ppt/notesSlides/notesSlide1.xml" ContentType="application/vnd.openxmlformats-officedocument.presentationml.notesSlide+xml"/>
  <Override PartName="/ppt/tags/tag64.xml" ContentType="application/vnd.openxmlformats-officedocument.presentationml.tags+xml"/>
  <Override PartName="/ppt/notesSlides/notesSlide2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3.xml" ContentType="application/vnd.openxmlformats-officedocument.presentationml.notesSlide+xml"/>
  <Override PartName="/ppt/tags/tag69.xml" ContentType="application/vnd.openxmlformats-officedocument.presentationml.tags+xml"/>
  <Override PartName="/ppt/notesSlides/notesSlide4.xml" ContentType="application/vnd.openxmlformats-officedocument.presentationml.notesSlide+xml"/>
  <Override PartName="/ppt/tags/tag70.xml" ContentType="application/vnd.openxmlformats-officedocument.presentationml.tags+xml"/>
  <Override PartName="/ppt/notesSlides/notesSlide5.xml" ContentType="application/vnd.openxmlformats-officedocument.presentationml.notesSlid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5" r:id="rId3"/>
    <p:sldMasterId id="2147483702" r:id="rId4"/>
    <p:sldMasterId id="2147483714" r:id="rId5"/>
  </p:sldMasterIdLst>
  <p:notesMasterIdLst>
    <p:notesMasterId r:id="rId31"/>
  </p:notesMasterIdLst>
  <p:sldIdLst>
    <p:sldId id="435" r:id="rId6"/>
    <p:sldId id="433" r:id="rId7"/>
    <p:sldId id="284" r:id="rId8"/>
    <p:sldId id="1588" r:id="rId9"/>
    <p:sldId id="1596" r:id="rId10"/>
    <p:sldId id="1595" r:id="rId11"/>
    <p:sldId id="1587" r:id="rId12"/>
    <p:sldId id="1580" r:id="rId13"/>
    <p:sldId id="1581" r:id="rId14"/>
    <p:sldId id="374" r:id="rId15"/>
    <p:sldId id="438" r:id="rId16"/>
    <p:sldId id="1584" r:id="rId17"/>
    <p:sldId id="1582" r:id="rId18"/>
    <p:sldId id="437" r:id="rId19"/>
    <p:sldId id="1594" r:id="rId20"/>
    <p:sldId id="440" r:id="rId21"/>
    <p:sldId id="646" r:id="rId22"/>
    <p:sldId id="446" r:id="rId23"/>
    <p:sldId id="1585" r:id="rId24"/>
    <p:sldId id="1586" r:id="rId25"/>
    <p:sldId id="444" r:id="rId26"/>
    <p:sldId id="416" r:id="rId27"/>
    <p:sldId id="1597" r:id="rId28"/>
    <p:sldId id="1603" r:id="rId29"/>
    <p:sldId id="1602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E50"/>
    <a:srgbClr val="D04324"/>
    <a:srgbClr val="000000"/>
    <a:srgbClr val="499202"/>
    <a:srgbClr val="AC4231"/>
    <a:srgbClr val="A19680"/>
    <a:srgbClr val="8F8878"/>
    <a:srgbClr val="7D6C64"/>
    <a:srgbClr val="63665F"/>
    <a:srgbClr val="8F8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>
        <p:scale>
          <a:sx n="120" d="100"/>
          <a:sy n="120" d="100"/>
        </p:scale>
        <p:origin x="2024" y="8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tiff>
</file>

<file path=ppt/media/image13.png>
</file>

<file path=ppt/media/image14.jpeg>
</file>

<file path=ppt/media/image15.png>
</file>

<file path=ppt/media/image16.png>
</file>

<file path=ppt/media/image18.jpeg>
</file>

<file path=ppt/media/image19.jpeg>
</file>

<file path=ppt/media/image2.jpg>
</file>

<file path=ppt/media/image20.jpg>
</file>

<file path=ppt/media/image21.jpeg>
</file>

<file path=ppt/media/image22.jp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7.jpg>
</file>

<file path=ppt/media/image8.jp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9FF0B-62A3-8341-BD44-C22C934E3896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A8D9EA-7D7F-2742-AE2D-77A166F93F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453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A8D9EA-7D7F-2742-AE2D-77A166F93FB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29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AC3109-FF98-A44B-A81A-BFA85E16B761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2858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A8D9EA-7D7F-2742-AE2D-77A166F93FBE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9235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A8D9EA-7D7F-2742-AE2D-77A166F93FBE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8391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会前提醒，引导现场次序，做到井然有序；</a:t>
            </a:r>
            <a:endParaRPr kumimoji="1" lang="en-US" altLang="zh-CN" dirty="0"/>
          </a:p>
          <a:p>
            <a:pPr marL="228600" indent="-228600">
              <a:buAutoNum type="arabicPeriod"/>
            </a:pPr>
            <a:r>
              <a:rPr kumimoji="1" lang="zh-CN" altLang="en-US" dirty="0"/>
              <a:t>如果离聚会开始，超过</a:t>
            </a:r>
            <a:r>
              <a:rPr kumimoji="1" lang="en-US" altLang="zh-CN" dirty="0"/>
              <a:t>10</a:t>
            </a:r>
            <a:r>
              <a:rPr kumimoji="1" lang="zh-CN" altLang="en-US" dirty="0"/>
              <a:t>分钟，推荐引导大家安静默祷，显示倒计时；</a:t>
            </a:r>
            <a:endParaRPr kumimoji="1" lang="en-US" altLang="zh-CN" dirty="0"/>
          </a:p>
          <a:p>
            <a:pPr marL="228600" indent="-228600">
              <a:buAutoNum type="arabicPeriod"/>
            </a:pPr>
            <a:r>
              <a:rPr kumimoji="1" lang="zh-CN" altLang="en-US" dirty="0"/>
              <a:t>若在</a:t>
            </a:r>
            <a:r>
              <a:rPr kumimoji="1" lang="en-US" altLang="zh-CN" dirty="0"/>
              <a:t>10</a:t>
            </a:r>
            <a:r>
              <a:rPr kumimoji="1" lang="zh-CN" altLang="en-US" dirty="0"/>
              <a:t>分钟内，需要重点引导现场次序，显示倒计时；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AC3109-FF98-A44B-A81A-BFA85E16B761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615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CCF87F-9016-434F-A583-54A25391C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20F59F-33A9-4F3B-AE6B-67D179E40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06333B-F820-4582-AB5C-5319AA071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D8E75F-CABC-401B-BB7B-F1A47FB57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327AE2-1410-48DB-B045-460255A86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20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A6336-29CE-4AD7-A245-EB0C864F1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639707-D2C3-4EA8-8EC8-0C44FCF28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78C5CD-61D7-40CA-A446-29B2F3F22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143585-88AF-4555-9144-A34D24097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964D80-BA08-4F94-944B-CBF9FD32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3131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4C3856-8BED-44A5-95A1-5A88540A8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094B77-B2C7-44E7-90A0-615F0CB5E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956591-94B3-462A-8722-1DE898AD4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B70B4B-AC74-4B15-9111-07D63643B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0A39DF-0875-470B-93A5-6634C5E6A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7832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4AC3CC-4C63-46B6-80DB-DA79EC3E9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1D49C8-CB60-4C09-A88F-3842DDC336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8AF87B-CE34-45E5-8805-C6DD0CD42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101713-9284-4C1B-A106-F25ABADEA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1D1A11-87A4-41D5-8849-52680B733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CABDC6-0C56-44BB-B760-63FBEC6AC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5579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096FB-8494-461C-AEE8-AEBF0A301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2EEF24-748D-46F0-A78E-5760EC686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F8AA80-9ED7-47D7-8428-BA24889FA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3169F4C-9644-4893-AF31-2E0A075FA2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09BAF9-7DDC-4A2D-B0A9-7FC64141DA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C7F4832-9DC5-4141-8E25-5600B7FEE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A69F990-7CDB-4B64-9807-FCDBAD757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CF87DC6-A4A9-485E-A07C-4F7A9D73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429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8F728-575E-4E3C-86BF-1B8CE5D1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4B4CA9E-56D8-4DD6-B125-F08B14D6A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9A12718-7E0C-43B6-8EE2-E44EEE649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09FD060-E404-40B4-B7BD-EA7016523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0397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84840D1-7303-4246-B2CA-84A22C54F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F603433-850F-44E5-8530-1D24AEA9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AC0037-2DB7-4524-8F12-90F61C9F2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89805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2EF9DE1-CE5A-412D-BC43-5EC3AD7B13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7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2C9112-5634-411E-9329-DFFAD8290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E791D7-0874-42D3-84E8-A4570CE34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A0687B2-9BE7-49B9-B82D-706181B3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350E83-CA91-49FF-99F0-772909356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20493CE-A7FB-4F2E-8D1E-3C1351D69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C34C28-F74A-4B48-B2BF-1AD3E8E3A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7260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320EB4-C5A1-4046-9C09-3A2B4584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D52D9E3-70C8-4C85-B1D3-00EFCBC64D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C250F9E-B436-4373-A4B0-C7A0EF0DF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3BBB1C-0A03-4F81-9E3F-B6F496F14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95BD11-DEA5-404C-BDCE-353395938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E08739-11A4-4552-8ACC-2AE1FEA64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0597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E34EC4-46D5-4B3E-AA46-50A47F60C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A491233-D0DA-42BA-8A90-02D12B9F5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31FAB3-932E-41A4-8331-19ACB19D6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F470A5-54F8-4E8D-87A1-10E7E40EB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D9919A-24B8-44C3-8F6B-D02AF1EDC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15899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93A8FE0-2FE5-40AB-82CF-92BCAB444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E915C8-6D6F-4608-8440-46EC74C70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6C5B1B-D76A-4F4C-94CE-B167D49D0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F33EE7-6591-48DA-9C2B-EE9BF5CDF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A2124D-F6FC-480F-9C3C-52CBBD9D2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0026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28478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415">
          <p15:clr>
            <a:srgbClr val="FBAE40"/>
          </p15:clr>
        </p15:guide>
        <p15:guide id="4" pos="7265">
          <p15:clr>
            <a:srgbClr val="FBAE40"/>
          </p15:clr>
        </p15:guide>
        <p15:guide id="5" orient="horz" pos="391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2D64354-68E1-4504-8482-15411A661A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5288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70A8CB-AC80-9243-8015-B2590F34F4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7A7C96F-B8A8-CC48-BCD8-20164B7ADF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FD30B6-1596-C246-BB3F-FBDDFEC47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463FAA-79FF-904B-936F-E94E9276F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F846F6-1560-1741-931A-79DC4704E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74860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D11718-5C31-A54C-8364-C0889EA4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B05B35-1864-6046-B0D4-64CAFC8E0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F626EB-C9CA-114E-AC3C-179636191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31ABFF-9341-C049-AAFF-09C215997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B7E376-0E49-DC4F-B3C3-82D7DF9DE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139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593A59-969B-A549-982C-C9D993C24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5FBA5F-0025-1A4A-91A6-B3A85A0AE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393625-7AE3-5A4D-9DD0-466F2D57A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45829B-6B72-A74C-90E7-C2905C897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BA8616-A1A1-854B-9611-02D0C9D33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819085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0D38E0-AE42-E641-AE85-34CC0CF42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181E1F-4A0B-D740-B872-4702FDE00F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DEA716-FB84-0D4B-9BFD-062C12C575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4CC521-205F-BC4B-A180-8EC6224A5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890E3C-0CB0-3342-A5CE-FD9EDEC36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9C7C5DB-A550-DC41-9C2E-B4248C2AA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438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164A90-FC82-4B41-A988-6CE695739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32FD9E3-3AD4-AC4A-AAE2-34D461A24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C0D10BD-1933-784D-9874-1137AC3FA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815F59B-EE62-9542-93B4-71E5703D5A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FEFFBF9-9667-234F-A016-0F662C9FAB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FBECE98-2F0E-0544-8E31-03211FBEE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2EAD964-6B9C-924A-A7EB-91A37AF66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175DD4-DDDC-A540-B908-7859ADDCB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17610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B0597D-F156-9240-8D2E-9B83CA3D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C9C274-C7AC-7945-8813-3F4435A52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9C314F8-17EC-BD4C-B0FC-AD79207DB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E2C0F08-F00A-164D-B050-B32C7CEE7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03941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B43CDB-3619-7545-A35D-8FF174DEC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A4DCDEE-24C0-AF4C-8239-F8EF6648A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E8A2919-D53A-CB48-B3C8-9F4E2C715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66313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4E5B4F-746B-B44B-8BD6-B1AA023C6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43DCC5-55AE-124D-8BEA-BDE4256E3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8F138F4-DDDC-2D4F-8CEB-2FF7D9A2ED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450893-03FE-DB49-AE76-20EEE2658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DD4C39-FFD4-7142-94BE-39C9B9948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EAD40F-153A-074B-9411-6511BA086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514389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BCD6F3-F94D-F240-93A0-A4ADEEA16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E22D84A-56FB-F541-8341-1F45D938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651D81-3FC4-5D48-88A2-2062E58C5D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6B8A0B-2143-5E4F-A05F-68AD405DA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D6183E-EF78-3D46-BCD0-18E06D5E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31701F-8A44-7C4E-BA34-3FF079E4D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14201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18128-0B2D-3248-B355-31F8631D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34F301-1BEB-DF46-B0F7-067170C3B3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7C5A1C-7637-9E47-A106-0DDD4559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2F4997-4620-284B-BBAE-EBE9973A2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C8438F-ADB2-2242-8F08-004F4BDA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207595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611D6EB-FDE5-0347-B3EF-660FA3B4D1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2C2933E-FDE1-4543-A9A9-58D2077621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D7871B-DC0D-BA49-A35A-309A94A94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6D0B8E-9B28-714C-94D6-433F5413F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594DA8-D0FF-6A4F-B76C-B59F62492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739927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3C6196-26C8-4F27-8C1E-457CA2401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A812F5D-5CEA-4746-A68C-6A21501BD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CB6085-EED1-4F62-A777-C5B19F5E8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019988-8D0C-4A09-BB6D-7690FC5C3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E9D16D-DC0A-4469-89C3-B3DA0D192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65047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5A076E-8ACF-4C40-82EB-7297730FB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7FA237-2768-43CF-A834-10640921B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A47352-6327-4F11-AECF-FB0A8FCE5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65CB61-DB83-4197-9583-2B7D2B5F6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83EEC6-EA5F-41CD-BDF4-DB6F717B0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43385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EF2716-1575-4117-B507-15F1007A3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9886F1-B63A-4543-A2C3-2866199C7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257B4B-68EF-4784-A7EB-34ABF090A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6FCA85-0827-43C9-AA2F-B0A4BF8C3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F806EB-3283-4CDF-A5D5-D3AA6C487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5873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EF7546-F2B0-43AA-AA5E-AA9749804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B49F92-340C-4A9D-9E58-49B9095949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A3E0A6-9D8A-4E2A-9F58-C323C50A3A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186C75-B6E3-48B1-9C35-2DD5ADAE3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E0A925-5483-4279-8EE0-245889A84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E993DF-EDD9-4769-8F1E-6AA3641D2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638599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56F349-7A5F-4F42-B826-7A3C779F5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CABC93-E5DD-43BF-B3CD-31F55AC20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8AB55F-B8D6-4C5D-B7AE-DC851C5CB3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869DE92-9103-485F-B0A4-42A3A0B30C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1BED89F-2A42-4B47-8016-B28B6C2144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3F46548-CA60-4113-9C02-4A15625A7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824AAC3-3987-4C47-B323-29044CB77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77AB4C4-2F9E-41D2-A6F4-AAAE01E7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23780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A7F3F5-B878-4635-80ED-4AE017910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0A0C3C1-4816-4121-9EDD-ABA7D07B9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7909F33-9149-4C0F-968E-89C9B9E2A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9B471CC-6CB6-4D71-B226-B6D7A1D09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2686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0A8B6ED-F15D-47A0-BC05-219A44AD6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C7DF49-1D10-4493-BF23-58213117F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65AE9B-9275-4AD3-834D-402AAEFCA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51019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374ACD-26A8-4DE5-BDBC-5905F0960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06937E-9617-48E2-AA4F-3F21DFF07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A64FF7-8D89-41C1-B79A-B149361326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5B7B3E-83D0-4DFB-A397-DF715F0AA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294D28-2B6B-448D-9A93-8AE429033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B9819F-ECC9-47A7-91AD-2EDF3E76E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34343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FFEE31-AB50-4CF0-AB00-BFFAFA5A0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A4F696A-0EF8-41D4-BBD5-BD0D7447C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C5E2FB5-3573-4A35-AE4B-5C402C305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E6CFFDF-C195-4A69-86F3-61A86C0A3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18B932-A515-4142-99C5-DF2A85EF9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241A97-A076-4399-8C1A-A0FA077A3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36879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4B7CF5-122E-4A0D-A65A-D0A9DC2BB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347872-74DC-4509-A55B-3CF17FA94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EA75EE-61D5-49A1-9DC1-CE8521CB2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775BE7-14E4-4549-A239-7D0BC3E11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329E90-9B5B-438B-9FC0-27B49E65A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81955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BFB1B7C-A6F3-486F-95D7-7894EADCC4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9C029C-F8D1-40B4-B39C-32950A2413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916D56-1DFB-4536-B03B-46CA2BBEC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4CA86E-2205-4521-9F5A-CDE989DA2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6F3738-D26E-40D7-847E-93B09144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72769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16929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2402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148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73609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55707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659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9E4CC4F-6703-4D95-95E1-2BDB270526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166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1594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>
                <a:sym typeface="Century Gothic" panose="02010600030101010101" charset="0"/>
              </a:rPr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9822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711582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13847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9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9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2020/8/28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9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ED2D45-D8B6-401C-B618-FEE5360CA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2A71DC-EB31-4F8D-ABC0-88B16A59E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8B6374-F03B-48D7-8BBC-8583C3576C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ADD57-2D13-4F10-BB2B-262FE4D7A5AA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F945A8-B8B4-471F-884A-E5E0706549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45183A-75D7-443B-93D6-6ACDD5FD8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0D846-6C42-4900-9C6C-2CCC3E45D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8032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F855BC-757A-DC45-98C4-75EAFC333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8FFC37-BF51-0E44-84BB-C5F657562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8783EA-33C9-F94F-8E1B-49B7B8B312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07969-44FF-574B-B4FD-79DD4B37C822}" type="datetimeFigureOut">
              <a:rPr kumimoji="1" lang="zh-CN" altLang="en-US" smtClean="0"/>
              <a:t>2020/8/28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E003EC-1881-E144-8321-D5C8EA789A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A1FF7F-00C1-2B41-9C98-03F3E8E65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E5433-98B0-9442-B44E-E7E6158F9F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604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BB20BE-F463-40B6-A225-EF5A8A78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572474-3FB6-410C-91F4-2F8C8205B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3CF329-31B0-49BC-854E-F06BB9E8CF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266EA-C664-4087-A017-884E9D98A2B8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FA9C2D-7F02-45DE-B899-910CC81EFF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E639FC-42F8-416F-8BBE-4C3D8501A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4715E-9C75-4337-AB57-22328F0550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499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8604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/>
  <p:txStyles>
    <p:titleStyle>
      <a:lvl1pPr marL="914400" indent="-914400" algn="l" defTabSz="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defRPr sz="4400" kern="1200">
          <a:solidFill>
            <a:schemeClr val="tx1"/>
          </a:solidFill>
          <a:latin typeface="+mj-lt"/>
          <a:ea typeface="+mj-ea"/>
          <a:cs typeface="+mj-cs"/>
          <a:sym typeface="Century Gothic" panose="020B0502020202020204" pitchFamily="34" charset="0"/>
        </a:defRPr>
      </a:lvl1pPr>
      <a:lvl2pPr marL="914400" indent="-914400" algn="l" defTabSz="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defRPr sz="4400">
          <a:solidFill>
            <a:schemeClr val="tx1"/>
          </a:solidFill>
          <a:latin typeface="Century Gothic" pitchFamily="34" charset="0"/>
          <a:ea typeface="微软雅黑" pitchFamily="34" charset="-122"/>
          <a:sym typeface="Century Gothic" panose="020B0502020202020204" pitchFamily="34" charset="0"/>
        </a:defRPr>
      </a:lvl2pPr>
      <a:lvl3pPr marL="914400" indent="-914400" algn="l" defTabSz="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defRPr sz="4400">
          <a:solidFill>
            <a:schemeClr val="tx1"/>
          </a:solidFill>
          <a:latin typeface="Century Gothic" pitchFamily="34" charset="0"/>
          <a:ea typeface="微软雅黑" pitchFamily="34" charset="-122"/>
          <a:sym typeface="Century Gothic" panose="020B0502020202020204" pitchFamily="34" charset="0"/>
        </a:defRPr>
      </a:lvl3pPr>
      <a:lvl4pPr marL="914400" indent="-914400" algn="l" defTabSz="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defRPr sz="4400">
          <a:solidFill>
            <a:schemeClr val="tx1"/>
          </a:solidFill>
          <a:latin typeface="Century Gothic" pitchFamily="34" charset="0"/>
          <a:ea typeface="微软雅黑" pitchFamily="34" charset="-122"/>
          <a:sym typeface="Century Gothic" panose="020B0502020202020204" pitchFamily="34" charset="0"/>
        </a:defRPr>
      </a:lvl4pPr>
      <a:lvl5pPr marL="914400" indent="-914400" algn="l" defTabSz="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defRPr sz="4400">
          <a:solidFill>
            <a:schemeClr val="tx1"/>
          </a:solidFill>
          <a:latin typeface="Century Gothic" pitchFamily="34" charset="0"/>
          <a:ea typeface="微软雅黑" pitchFamily="34" charset="-122"/>
          <a:sym typeface="Century Gothic" panose="020B0502020202020204" pitchFamily="34" charset="0"/>
        </a:defRPr>
      </a:lvl5pPr>
      <a:lvl6pPr marL="1371600" indent="-914400" algn="l" defTabSz="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defRPr sz="4400">
          <a:solidFill>
            <a:schemeClr val="tx1"/>
          </a:solidFill>
          <a:latin typeface="Century Gothic" pitchFamily="34" charset="0"/>
          <a:ea typeface="微软雅黑" pitchFamily="34" charset="-122"/>
          <a:sym typeface="Century Gothic" pitchFamily="34" charset="0"/>
        </a:defRPr>
      </a:lvl6pPr>
      <a:lvl7pPr marL="1828800" indent="-914400" algn="l" defTabSz="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defRPr sz="4400">
          <a:solidFill>
            <a:schemeClr val="tx1"/>
          </a:solidFill>
          <a:latin typeface="Century Gothic" pitchFamily="34" charset="0"/>
          <a:ea typeface="微软雅黑" pitchFamily="34" charset="-122"/>
          <a:sym typeface="Century Gothic" pitchFamily="34" charset="0"/>
        </a:defRPr>
      </a:lvl7pPr>
      <a:lvl8pPr marL="2286000" indent="-914400" algn="l" defTabSz="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defRPr sz="4400">
          <a:solidFill>
            <a:schemeClr val="tx1"/>
          </a:solidFill>
          <a:latin typeface="Century Gothic" pitchFamily="34" charset="0"/>
          <a:ea typeface="微软雅黑" pitchFamily="34" charset="-122"/>
          <a:sym typeface="Century Gothic" pitchFamily="34" charset="0"/>
        </a:defRPr>
      </a:lvl8pPr>
      <a:lvl9pPr marL="2743200" indent="-914400" algn="l" defTabSz="0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defRPr sz="4400">
          <a:solidFill>
            <a:schemeClr val="tx1"/>
          </a:solidFill>
          <a:latin typeface="Century Gothic" pitchFamily="34" charset="0"/>
          <a:ea typeface="微软雅黑" pitchFamily="34" charset="-122"/>
          <a:sym typeface="Century Gothic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entury Gothic" panose="020B0502020202020204" pitchFamily="34" charset="0"/>
        </a:defRPr>
      </a:lvl1pPr>
      <a:lvl2pPr marL="685800" lvl="1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entury Gothic" panose="020B0502020202020204" pitchFamily="34" charset="0"/>
        </a:defRPr>
      </a:lvl2pPr>
      <a:lvl3pPr marL="1143000" lvl="2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  <a:sym typeface="Century Gothic" panose="020B0502020202020204" pitchFamily="34" charset="0"/>
        </a:defRPr>
      </a:lvl3pPr>
      <a:lvl4pPr marL="1600200" lvl="3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entury Gothic" panose="020B0502020202020204" pitchFamily="34" charset="0"/>
        </a:defRPr>
      </a:lvl4pPr>
      <a:lvl5pPr marL="2057400" lvl="4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entury Gothic" panose="020B0502020202020204" pitchFamily="34" charset="0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  <a:sym typeface="Century Gothic" panose="02010600030101010101" charset="0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  <a:sym typeface="Century Gothic" panose="02010600030101010101" charset="0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  <a:sym typeface="Century Gothic" panose="02010600030101010101" charset="0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  <a:sym typeface="Century Gothic" panose="02010600030101010101" charset="0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6" Type="http://schemas.openxmlformats.org/officeDocument/2006/relationships/image" Target="../media/image5.emf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Relationship Id="rId4" Type="http://schemas.openxmlformats.org/officeDocument/2006/relationships/image" Target="../media/image1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Relationship Id="rId4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7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4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b7f8587bdb13"/>
          <p:cNvPicPr>
            <a:picLocks noChangeAspect="1"/>
          </p:cNvPicPr>
          <p:nvPr/>
        </p:nvPicPr>
        <p:blipFill>
          <a:blip r:embed="rId4"/>
          <a:srcRect l="23613" t="8570" r="24010" b="9564"/>
          <a:stretch>
            <a:fillRect/>
          </a:stretch>
        </p:blipFill>
        <p:spPr>
          <a:xfrm>
            <a:off x="1405255" y="1687830"/>
            <a:ext cx="3068320" cy="31978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542062" y="1830070"/>
            <a:ext cx="489365" cy="31978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敬拜主 亲近主 跟随主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D634FA7-24E8-8B4E-9AD6-4DA7A2058B7A}"/>
              </a:ext>
            </a:extLst>
          </p:cNvPr>
          <p:cNvSpPr txBox="1"/>
          <p:nvPr/>
        </p:nvSpPr>
        <p:spPr>
          <a:xfrm>
            <a:off x="1796890" y="2224931"/>
            <a:ext cx="265319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600" b="1" dirty="0">
                <a:solidFill>
                  <a:schemeClr val="bg1"/>
                </a:solidFill>
                <a:latin typeface="Nowar Warcraft Rounded CN Mediu" panose="020B0602040504020204" pitchFamily="34" charset="-122"/>
                <a:ea typeface="Nowar Warcraft Rounded CN Mediu" panose="020B0602040504020204" pitchFamily="34" charset="-122"/>
                <a:cs typeface="Nowar Warcraft Rounded CN Mediu" panose="020B0602040504020204" pitchFamily="34" charset="-122"/>
              </a:rPr>
              <a:t>主 日</a:t>
            </a:r>
            <a:endParaRPr kumimoji="1" lang="en-US" altLang="zh-CN" sz="6600" b="1" dirty="0">
              <a:solidFill>
                <a:schemeClr val="bg1"/>
              </a:solidFill>
              <a:latin typeface="Nowar Warcraft Rounded CN Mediu" panose="020B0602040504020204" pitchFamily="34" charset="-122"/>
              <a:ea typeface="Nowar Warcraft Rounded CN Mediu" panose="020B0602040504020204" pitchFamily="34" charset="-122"/>
              <a:cs typeface="Nowar Warcraft Rounded CN Mediu" panose="020B0602040504020204" pitchFamily="34" charset="-122"/>
            </a:endParaRPr>
          </a:p>
          <a:p>
            <a:pPr algn="ctr"/>
            <a:r>
              <a:rPr kumimoji="1" lang="zh-CN" altLang="en-US" sz="6600" b="1" dirty="0">
                <a:solidFill>
                  <a:schemeClr val="bg1"/>
                </a:solidFill>
                <a:latin typeface="Nowar Warcraft Rounded CN Mediu" panose="020B0602040504020204" pitchFamily="34" charset="-122"/>
                <a:ea typeface="Nowar Warcraft Rounded CN Mediu" panose="020B0602040504020204" pitchFamily="34" charset="-122"/>
                <a:cs typeface="Nowar Warcraft Rounded CN Mediu" panose="020B0602040504020204" pitchFamily="34" charset="-122"/>
              </a:rPr>
              <a:t>聚 会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DD87420-DACD-1041-B5AC-3D103152E909}"/>
              </a:ext>
            </a:extLst>
          </p:cNvPr>
          <p:cNvSpPr txBox="1"/>
          <p:nvPr/>
        </p:nvSpPr>
        <p:spPr>
          <a:xfrm>
            <a:off x="10877666" y="1687830"/>
            <a:ext cx="489365" cy="31978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敬拜主 亲近主 跟随主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3BFEAEF5-EF09-EF41-BAB4-F045EC8BE2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2301" y="-204477"/>
            <a:ext cx="12265261" cy="655304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D82B81A-47CE-304C-B881-2D6FCD5833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7091" y="5377820"/>
            <a:ext cx="7799656" cy="344554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9B316B3-D3DA-574B-944E-4E4633EE9F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608215" y="5540990"/>
            <a:ext cx="5107380" cy="344554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9837296F-B449-EA43-A831-F1E25D84F4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7600" y="5253978"/>
            <a:ext cx="5107380" cy="344554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75888434-62D5-4B48-AEE5-80A45C21AF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1799" y="4275863"/>
            <a:ext cx="1024076" cy="1733052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4CE06EA1-B918-7B49-ADBB-2E7B7B2A6859}"/>
              </a:ext>
            </a:extLst>
          </p:cNvPr>
          <p:cNvSpPr txBox="1"/>
          <p:nvPr/>
        </p:nvSpPr>
        <p:spPr>
          <a:xfrm>
            <a:off x="3693579" y="1402383"/>
            <a:ext cx="53316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600" b="1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cs typeface="Nowar Warcraft Rounded CN Mediu" panose="020B0602040504020204" pitchFamily="34" charset="-122"/>
              </a:rPr>
              <a:t>主 日 聚 會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81432CE-A725-4E41-A516-BFE43A463657}"/>
              </a:ext>
            </a:extLst>
          </p:cNvPr>
          <p:cNvSpPr txBox="1"/>
          <p:nvPr/>
        </p:nvSpPr>
        <p:spPr>
          <a:xfrm>
            <a:off x="4542632" y="2702716"/>
            <a:ext cx="372324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在聚會的山上遇見神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9870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人, 户外, 女人, 火&#10;&#10;描述已自动生成">
            <a:extLst>
              <a:ext uri="{FF2B5EF4-FFF2-40B4-BE49-F238E27FC236}">
                <a16:creationId xmlns:a16="http://schemas.microsoft.com/office/drawing/2014/main" id="{AA491A12-CB8C-D649-ADAC-9FC82A5A9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047" y="0"/>
            <a:ext cx="10353549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C61B0BE-6517-4F8D-9E40-0990046B972C}"/>
              </a:ext>
            </a:extLst>
          </p:cNvPr>
          <p:cNvSpPr/>
          <p:nvPr/>
        </p:nvSpPr>
        <p:spPr>
          <a:xfrm>
            <a:off x="0" y="0"/>
            <a:ext cx="9781953" cy="6858000"/>
          </a:xfrm>
          <a:prstGeom prst="rect">
            <a:avLst/>
          </a:prstGeom>
          <a:gradFill>
            <a:gsLst>
              <a:gs pos="50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思源黑体 CN Light"/>
              <a:cs typeface="+mn-cs"/>
            </a:endParaRPr>
          </a:p>
        </p:txBody>
      </p:sp>
      <p:sp>
        <p:nvSpPr>
          <p:cNvPr id="23" name="4年">
            <a:extLst>
              <a:ext uri="{FF2B5EF4-FFF2-40B4-BE49-F238E27FC236}">
                <a16:creationId xmlns:a16="http://schemas.microsoft.com/office/drawing/2014/main" id="{E55887C0-ED68-384C-AEFD-25071C1BD958}"/>
              </a:ext>
            </a:extLst>
          </p:cNvPr>
          <p:cNvSpPr txBox="1"/>
          <p:nvPr/>
        </p:nvSpPr>
        <p:spPr>
          <a:xfrm>
            <a:off x="1420194" y="1956862"/>
            <a:ext cx="3204723" cy="156966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tIns="45720" bIns="45720">
            <a:spAutoFit/>
          </a:bodyPr>
          <a:lstStyle/>
          <a:p>
            <a:pPr lvl="0" hangingPunct="0">
              <a:defRPr sz="12000">
                <a:solidFill>
                  <a:srgbClr val="FFFFFF"/>
                </a:solidFill>
              </a:defRPr>
            </a:pPr>
            <a:r>
              <a:rPr lang="zh-CN" altLang="en-US" sz="9600" kern="0" dirty="0">
                <a:solidFill>
                  <a:srgbClr val="FFFFFF"/>
                </a:solidFill>
                <a:latin typeface="Lantinghei SC Extralight"/>
                <a:cs typeface="Helvetica"/>
                <a:sym typeface="Lantinghei SC Extralight"/>
              </a:rPr>
              <a:t>敬  拜</a:t>
            </a:r>
            <a:endParaRPr kumimoji="0" sz="9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ntinghei SC Extralight"/>
              <a:cs typeface="Helvetica"/>
              <a:sym typeface="Lantinghei SC Extralight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04A57B0-092A-9E44-B1D4-9A0992C5DA99}"/>
              </a:ext>
            </a:extLst>
          </p:cNvPr>
          <p:cNvSpPr txBox="1"/>
          <p:nvPr/>
        </p:nvSpPr>
        <p:spPr>
          <a:xfrm>
            <a:off x="1307751" y="3526522"/>
            <a:ext cx="315068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萬國萬民來敬拜</a:t>
            </a:r>
          </a:p>
        </p:txBody>
      </p:sp>
    </p:spTree>
    <p:extLst>
      <p:ext uri="{BB962C8B-B14F-4D97-AF65-F5344CB8AC3E}">
        <p14:creationId xmlns:p14="http://schemas.microsoft.com/office/powerpoint/2010/main" val="405454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5F4D120-3921-42A8-A063-46B023CB0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D817BDE-6146-6B44-8454-DD17E1E455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2216"/>
          <a:stretch/>
        </p:blipFill>
        <p:spPr>
          <a:xfrm>
            <a:off x="4496768" y="583176"/>
            <a:ext cx="7715693" cy="565843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D01B3E5-85F4-41A9-A504-D5E6268DE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29"/>
          <a:stretch>
            <a:fillRect/>
          </a:stretch>
        </p:blipFill>
        <p:spPr>
          <a:xfrm>
            <a:off x="3466214" y="550975"/>
            <a:ext cx="8725786" cy="5756049"/>
          </a:xfrm>
          <a:custGeom>
            <a:avLst/>
            <a:gdLst>
              <a:gd name="connsiteX0" fmla="*/ 0 w 8725786"/>
              <a:gd name="connsiteY0" fmla="*/ 0 h 5756049"/>
              <a:gd name="connsiteX1" fmla="*/ 8725786 w 8725786"/>
              <a:gd name="connsiteY1" fmla="*/ 0 h 5756049"/>
              <a:gd name="connsiteX2" fmla="*/ 8725786 w 8725786"/>
              <a:gd name="connsiteY2" fmla="*/ 5756049 h 5756049"/>
              <a:gd name="connsiteX3" fmla="*/ 0 w 8725786"/>
              <a:gd name="connsiteY3" fmla="*/ 5756049 h 5756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25786" h="5756049">
                <a:moveTo>
                  <a:pt x="0" y="0"/>
                </a:moveTo>
                <a:lnTo>
                  <a:pt x="8725786" y="0"/>
                </a:lnTo>
                <a:lnTo>
                  <a:pt x="8725786" y="5756049"/>
                </a:lnTo>
                <a:lnTo>
                  <a:pt x="0" y="5756049"/>
                </a:lnTo>
                <a:close/>
              </a:path>
            </a:pathLst>
          </a:cu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C30DED3-CD36-4449-8572-A4FDDB49D295}"/>
              </a:ext>
            </a:extLst>
          </p:cNvPr>
          <p:cNvSpPr txBox="1"/>
          <p:nvPr/>
        </p:nvSpPr>
        <p:spPr>
          <a:xfrm>
            <a:off x="255993" y="2076590"/>
            <a:ext cx="5323121" cy="16040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9600" dirty="0">
                <a:solidFill>
                  <a:srgbClr val="38583E"/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奉  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0A193D-1684-FF40-9230-DE90EFF1DDF6}"/>
              </a:ext>
            </a:extLst>
          </p:cNvPr>
          <p:cNvSpPr txBox="1"/>
          <p:nvPr/>
        </p:nvSpPr>
        <p:spPr>
          <a:xfrm>
            <a:off x="1342210" y="3774468"/>
            <a:ext cx="315068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dirty="0">
                <a:solidFill>
                  <a:srgbClr val="38583E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甘 心 樂 意 神 所 喜 悅</a:t>
            </a:r>
            <a:endParaRPr lang="en-US" altLang="zh-CN" dirty="0">
              <a:solidFill>
                <a:srgbClr val="38583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1679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D817BDE-6146-6B44-8454-DD17E1E455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4878" r="14878"/>
          <a:stretch/>
        </p:blipFill>
        <p:spPr>
          <a:xfrm>
            <a:off x="-9525" y="666750"/>
            <a:ext cx="5486359" cy="585787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0A10B5A-315F-4751-BA35-34556B5D2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423049" cy="6858001"/>
            <a:chOff x="0" y="0"/>
            <a:chExt cx="6423049" cy="6858001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A5DAC55-04A1-4AB4-A2C6-C859A915C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6018714" cy="6858000"/>
            </a:xfrm>
            <a:custGeom>
              <a:avLst/>
              <a:gdLst>
                <a:gd name="connsiteX0" fmla="*/ 0 w 6018714"/>
                <a:gd name="connsiteY0" fmla="*/ 6499477 h 6858000"/>
                <a:gd name="connsiteX1" fmla="*/ 248639 w 6018714"/>
                <a:gd name="connsiteY1" fmla="*/ 6701197 h 6858000"/>
                <a:gd name="connsiteX2" fmla="*/ 392359 w 6018714"/>
                <a:gd name="connsiteY2" fmla="*/ 6814935 h 6858000"/>
                <a:gd name="connsiteX3" fmla="*/ 448656 w 6018714"/>
                <a:gd name="connsiteY3" fmla="*/ 6858000 h 6858000"/>
                <a:gd name="connsiteX4" fmla="*/ 0 w 6018714"/>
                <a:gd name="connsiteY4" fmla="*/ 6858000 h 6858000"/>
                <a:gd name="connsiteX5" fmla="*/ 998246 w 6018714"/>
                <a:gd name="connsiteY5" fmla="*/ 0 h 6858000"/>
                <a:gd name="connsiteX6" fmla="*/ 1984114 w 6018714"/>
                <a:gd name="connsiteY6" fmla="*/ 0 h 6858000"/>
                <a:gd name="connsiteX7" fmla="*/ 2011390 w 6018714"/>
                <a:gd name="connsiteY7" fmla="*/ 2333 h 6858000"/>
                <a:gd name="connsiteX8" fmla="*/ 4182319 w 6018714"/>
                <a:gd name="connsiteY8" fmla="*/ 838030 h 6858000"/>
                <a:gd name="connsiteX9" fmla="*/ 4785565 w 6018714"/>
                <a:gd name="connsiteY9" fmla="*/ 1338564 h 6858000"/>
                <a:gd name="connsiteX10" fmla="*/ 5695308 w 6018714"/>
                <a:gd name="connsiteY10" fmla="*/ 2616232 h 6858000"/>
                <a:gd name="connsiteX11" fmla="*/ 5937944 w 6018714"/>
                <a:gd name="connsiteY11" fmla="*/ 3368583 h 6858000"/>
                <a:gd name="connsiteX12" fmla="*/ 6018677 w 6018714"/>
                <a:gd name="connsiteY12" fmla="*/ 4153681 h 6858000"/>
                <a:gd name="connsiteX13" fmla="*/ 5990165 w 6018714"/>
                <a:gd name="connsiteY13" fmla="*/ 4557147 h 6858000"/>
                <a:gd name="connsiteX14" fmla="*/ 5982312 w 6018714"/>
                <a:gd name="connsiteY14" fmla="*/ 4607451 h 6858000"/>
                <a:gd name="connsiteX15" fmla="*/ 5972856 w 6018714"/>
                <a:gd name="connsiteY15" fmla="*/ 4657609 h 6858000"/>
                <a:gd name="connsiteX16" fmla="*/ 5951328 w 6018714"/>
                <a:gd name="connsiteY16" fmla="*/ 4757628 h 6858000"/>
                <a:gd name="connsiteX17" fmla="*/ 5893141 w 6018714"/>
                <a:gd name="connsiteY17" fmla="*/ 4953827 h 6858000"/>
                <a:gd name="connsiteX18" fmla="*/ 5817644 w 6018714"/>
                <a:gd name="connsiteY18" fmla="*/ 5141915 h 6858000"/>
                <a:gd name="connsiteX19" fmla="*/ 5728909 w 6018714"/>
                <a:gd name="connsiteY19" fmla="*/ 5322626 h 6858000"/>
                <a:gd name="connsiteX20" fmla="*/ 5532095 w 6018714"/>
                <a:gd name="connsiteY20" fmla="*/ 5663839 h 6858000"/>
                <a:gd name="connsiteX21" fmla="*/ 5330043 w 6018714"/>
                <a:gd name="connsiteY21" fmla="*/ 5988236 h 6858000"/>
                <a:gd name="connsiteX22" fmla="*/ 5232580 w 6018714"/>
                <a:gd name="connsiteY22" fmla="*/ 6146081 h 6858000"/>
                <a:gd name="connsiteX23" fmla="*/ 5183269 w 6018714"/>
                <a:gd name="connsiteY23" fmla="*/ 6227660 h 6858000"/>
                <a:gd name="connsiteX24" fmla="*/ 5131628 w 6018714"/>
                <a:gd name="connsiteY24" fmla="*/ 6311451 h 6858000"/>
                <a:gd name="connsiteX25" fmla="*/ 4910811 w 6018714"/>
                <a:gd name="connsiteY25" fmla="*/ 6641009 h 6858000"/>
                <a:gd name="connsiteX26" fmla="*/ 4788885 w 6018714"/>
                <a:gd name="connsiteY26" fmla="*/ 6800448 h 6858000"/>
                <a:gd name="connsiteX27" fmla="*/ 4739213 w 6018714"/>
                <a:gd name="connsiteY27" fmla="*/ 6858000 h 6858000"/>
                <a:gd name="connsiteX28" fmla="*/ 3950454 w 6018714"/>
                <a:gd name="connsiteY28" fmla="*/ 6858000 h 6858000"/>
                <a:gd name="connsiteX29" fmla="*/ 4012997 w 6018714"/>
                <a:gd name="connsiteY29" fmla="*/ 6806378 h 6858000"/>
                <a:gd name="connsiteX30" fmla="*/ 4268871 w 6018714"/>
                <a:gd name="connsiteY30" fmla="*/ 6566512 h 6858000"/>
                <a:gd name="connsiteX31" fmla="*/ 4750072 w 6018714"/>
                <a:gd name="connsiteY31" fmla="*/ 6033375 h 6858000"/>
                <a:gd name="connsiteX32" fmla="*/ 4806075 w 6018714"/>
                <a:gd name="connsiteY32" fmla="*/ 5961092 h 6858000"/>
                <a:gd name="connsiteX33" fmla="*/ 4863244 w 6018714"/>
                <a:gd name="connsiteY33" fmla="*/ 5885856 h 6858000"/>
                <a:gd name="connsiteX34" fmla="*/ 4982235 w 6018714"/>
                <a:gd name="connsiteY34" fmla="*/ 5732288 h 6858000"/>
                <a:gd name="connsiteX35" fmla="*/ 5221526 w 6018714"/>
                <a:gd name="connsiteY35" fmla="*/ 5438135 h 6858000"/>
                <a:gd name="connsiteX36" fmla="*/ 5442633 w 6018714"/>
                <a:gd name="connsiteY36" fmla="*/ 5146193 h 6858000"/>
                <a:gd name="connsiteX37" fmla="*/ 5538350 w 6018714"/>
                <a:gd name="connsiteY37" fmla="*/ 4995133 h 6858000"/>
                <a:gd name="connsiteX38" fmla="*/ 5621702 w 6018714"/>
                <a:gd name="connsiteY38" fmla="*/ 4839205 h 6858000"/>
                <a:gd name="connsiteX39" fmla="*/ 5741275 w 6018714"/>
                <a:gd name="connsiteY39" fmla="*/ 4507728 h 6858000"/>
                <a:gd name="connsiteX40" fmla="*/ 5781714 w 6018714"/>
                <a:gd name="connsiteY40" fmla="*/ 4153681 h 6858000"/>
                <a:gd name="connsiteX41" fmla="*/ 5685706 w 6018714"/>
                <a:gd name="connsiteY41" fmla="*/ 3428918 h 6858000"/>
                <a:gd name="connsiteX42" fmla="*/ 5422122 w 6018714"/>
                <a:gd name="connsiteY42" fmla="*/ 2750328 h 6858000"/>
                <a:gd name="connsiteX43" fmla="*/ 5033730 w 6018714"/>
                <a:gd name="connsiteY43" fmla="*/ 2136204 h 6858000"/>
                <a:gd name="connsiteX44" fmla="*/ 4542784 w 6018714"/>
                <a:gd name="connsiteY44" fmla="*/ 1601886 h 6858000"/>
                <a:gd name="connsiteX45" fmla="*/ 2668605 w 6018714"/>
                <a:gd name="connsiteY45" fmla="*/ 539746 h 6858000"/>
                <a:gd name="connsiteX46" fmla="*/ 1965570 w 6018714"/>
                <a:gd name="connsiteY46" fmla="*/ 389865 h 6858000"/>
                <a:gd name="connsiteX47" fmla="*/ 1249006 w 6018714"/>
                <a:gd name="connsiteY47" fmla="*/ 363461 h 6858000"/>
                <a:gd name="connsiteX48" fmla="*/ 542188 w 6018714"/>
                <a:gd name="connsiteY48" fmla="*/ 465544 h 6858000"/>
                <a:gd name="connsiteX49" fmla="*/ 37349 w 6018714"/>
                <a:gd name="connsiteY49" fmla="*/ 636266 h 6858000"/>
                <a:gd name="connsiteX50" fmla="*/ 0 w 6018714"/>
                <a:gd name="connsiteY50" fmla="*/ 653785 h 6858000"/>
                <a:gd name="connsiteX51" fmla="*/ 0 w 6018714"/>
                <a:gd name="connsiteY51" fmla="*/ 255198 h 6858000"/>
                <a:gd name="connsiteX52" fmla="*/ 167136 w 6018714"/>
                <a:gd name="connsiteY52" fmla="*/ 188295 h 6858000"/>
                <a:gd name="connsiteX53" fmla="*/ 451417 w 6018714"/>
                <a:gd name="connsiteY53" fmla="*/ 101466 h 6858000"/>
                <a:gd name="connsiteX54" fmla="*/ 836914 w 6018714"/>
                <a:gd name="connsiteY54" fmla="*/ 2139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018714" h="6858000">
                  <a:moveTo>
                    <a:pt x="0" y="6499477"/>
                  </a:moveTo>
                  <a:lnTo>
                    <a:pt x="248639" y="6701197"/>
                  </a:lnTo>
                  <a:cubicBezTo>
                    <a:pt x="296496" y="6739700"/>
                    <a:pt x="344500" y="6777613"/>
                    <a:pt x="392359" y="6814935"/>
                  </a:cubicBezTo>
                  <a:lnTo>
                    <a:pt x="448656" y="6858000"/>
                  </a:lnTo>
                  <a:lnTo>
                    <a:pt x="0" y="6858000"/>
                  </a:lnTo>
                  <a:close/>
                  <a:moveTo>
                    <a:pt x="998246" y="0"/>
                  </a:moveTo>
                  <a:lnTo>
                    <a:pt x="1984114" y="0"/>
                  </a:lnTo>
                  <a:lnTo>
                    <a:pt x="2011390" y="2333"/>
                  </a:lnTo>
                  <a:cubicBezTo>
                    <a:pt x="2791770" y="95667"/>
                    <a:pt x="3537428" y="382707"/>
                    <a:pt x="4182319" y="838030"/>
                  </a:cubicBezTo>
                  <a:cubicBezTo>
                    <a:pt x="4396386" y="988089"/>
                    <a:pt x="4598134" y="1155477"/>
                    <a:pt x="4785565" y="1338564"/>
                  </a:cubicBezTo>
                  <a:cubicBezTo>
                    <a:pt x="5159266" y="1705003"/>
                    <a:pt x="5477110" y="2135318"/>
                    <a:pt x="5695308" y="2616232"/>
                  </a:cubicBezTo>
                  <a:cubicBezTo>
                    <a:pt x="5803975" y="2856910"/>
                    <a:pt x="5885376" y="3109302"/>
                    <a:pt x="5937944" y="3368583"/>
                  </a:cubicBezTo>
                  <a:cubicBezTo>
                    <a:pt x="5990936" y="3626845"/>
                    <a:pt x="6017985" y="3889887"/>
                    <a:pt x="6018677" y="4153681"/>
                  </a:cubicBezTo>
                  <a:cubicBezTo>
                    <a:pt x="6019393" y="4288706"/>
                    <a:pt x="6009862" y="4423598"/>
                    <a:pt x="5990165" y="4557147"/>
                  </a:cubicBezTo>
                  <a:lnTo>
                    <a:pt x="5982312" y="4607451"/>
                  </a:lnTo>
                  <a:lnTo>
                    <a:pt x="5972856" y="4657609"/>
                  </a:lnTo>
                  <a:cubicBezTo>
                    <a:pt x="5966601" y="4691096"/>
                    <a:pt x="5959037" y="4724287"/>
                    <a:pt x="5951328" y="4757628"/>
                  </a:cubicBezTo>
                  <a:cubicBezTo>
                    <a:pt x="5934889" y="4823863"/>
                    <a:pt x="5915834" y="4890100"/>
                    <a:pt x="5893141" y="4953827"/>
                  </a:cubicBezTo>
                  <a:cubicBezTo>
                    <a:pt x="5870448" y="5017556"/>
                    <a:pt x="5845282" y="5080252"/>
                    <a:pt x="5817644" y="5141915"/>
                  </a:cubicBezTo>
                  <a:cubicBezTo>
                    <a:pt x="5790005" y="5203578"/>
                    <a:pt x="5760040" y="5263619"/>
                    <a:pt x="5728909" y="5322626"/>
                  </a:cubicBezTo>
                  <a:cubicBezTo>
                    <a:pt x="5666505" y="5440642"/>
                    <a:pt x="5599591" y="5553937"/>
                    <a:pt x="5532095" y="5663839"/>
                  </a:cubicBezTo>
                  <a:lnTo>
                    <a:pt x="5330043" y="5988236"/>
                  </a:lnTo>
                  <a:cubicBezTo>
                    <a:pt x="5297022" y="6041195"/>
                    <a:pt x="5264148" y="6093565"/>
                    <a:pt x="5232580" y="6146081"/>
                  </a:cubicBezTo>
                  <a:lnTo>
                    <a:pt x="5183269" y="6227660"/>
                  </a:lnTo>
                  <a:cubicBezTo>
                    <a:pt x="5166103" y="6255541"/>
                    <a:pt x="5149375" y="6283717"/>
                    <a:pt x="5131628" y="6311451"/>
                  </a:cubicBezTo>
                  <a:cubicBezTo>
                    <a:pt x="5062676" y="6423417"/>
                    <a:pt x="4988635" y="6533174"/>
                    <a:pt x="4910811" y="6641009"/>
                  </a:cubicBezTo>
                  <a:cubicBezTo>
                    <a:pt x="4871725" y="6695377"/>
                    <a:pt x="4831064" y="6748547"/>
                    <a:pt x="4788885" y="6800448"/>
                  </a:cubicBezTo>
                  <a:lnTo>
                    <a:pt x="4739213" y="6858000"/>
                  </a:lnTo>
                  <a:lnTo>
                    <a:pt x="3950454" y="6858000"/>
                  </a:lnTo>
                  <a:lnTo>
                    <a:pt x="4012997" y="6806378"/>
                  </a:lnTo>
                  <a:cubicBezTo>
                    <a:pt x="4100089" y="6729374"/>
                    <a:pt x="4185375" y="6649419"/>
                    <a:pt x="4268871" y="6566512"/>
                  </a:cubicBezTo>
                  <a:cubicBezTo>
                    <a:pt x="4439315" y="6398398"/>
                    <a:pt x="4599980" y="6220387"/>
                    <a:pt x="4750072" y="6033375"/>
                  </a:cubicBezTo>
                  <a:cubicBezTo>
                    <a:pt x="4769418" y="6009920"/>
                    <a:pt x="4787311" y="5985138"/>
                    <a:pt x="4806075" y="5961092"/>
                  </a:cubicBezTo>
                  <a:lnTo>
                    <a:pt x="4863244" y="5885856"/>
                  </a:lnTo>
                  <a:cubicBezTo>
                    <a:pt x="4902520" y="5833635"/>
                    <a:pt x="4942184" y="5782445"/>
                    <a:pt x="4982235" y="5732288"/>
                  </a:cubicBezTo>
                  <a:cubicBezTo>
                    <a:pt x="5061513" y="5631533"/>
                    <a:pt x="5143556" y="5534760"/>
                    <a:pt x="5221526" y="5438135"/>
                  </a:cubicBezTo>
                  <a:cubicBezTo>
                    <a:pt x="5299495" y="5341509"/>
                    <a:pt x="5374846" y="5245326"/>
                    <a:pt x="5442633" y="5146193"/>
                  </a:cubicBezTo>
                  <a:cubicBezTo>
                    <a:pt x="5476091" y="5096480"/>
                    <a:pt x="5508530" y="5046176"/>
                    <a:pt x="5538350" y="4995133"/>
                  </a:cubicBezTo>
                  <a:cubicBezTo>
                    <a:pt x="5568171" y="4944091"/>
                    <a:pt x="5596245" y="4892164"/>
                    <a:pt x="5621702" y="4839205"/>
                  </a:cubicBezTo>
                  <a:cubicBezTo>
                    <a:pt x="5673203" y="4733405"/>
                    <a:pt x="5713291" y="4622262"/>
                    <a:pt x="5741275" y="4507728"/>
                  </a:cubicBezTo>
                  <a:cubicBezTo>
                    <a:pt x="5767878" y="4391630"/>
                    <a:pt x="5781445" y="4272861"/>
                    <a:pt x="5781714" y="4153681"/>
                  </a:cubicBezTo>
                  <a:cubicBezTo>
                    <a:pt x="5781640" y="3908842"/>
                    <a:pt x="5749352" y="3665096"/>
                    <a:pt x="5685706" y="3428918"/>
                  </a:cubicBezTo>
                  <a:cubicBezTo>
                    <a:pt x="5621295" y="3194067"/>
                    <a:pt x="5532959" y="2966636"/>
                    <a:pt x="5422122" y="2750328"/>
                  </a:cubicBezTo>
                  <a:cubicBezTo>
                    <a:pt x="5312356" y="2533473"/>
                    <a:pt x="5182293" y="2327817"/>
                    <a:pt x="5033730" y="2136204"/>
                  </a:cubicBezTo>
                  <a:cubicBezTo>
                    <a:pt x="4885345" y="1944281"/>
                    <a:pt x="4721094" y="1765530"/>
                    <a:pt x="4542784" y="1601886"/>
                  </a:cubicBezTo>
                  <a:cubicBezTo>
                    <a:pt x="4001273" y="1114380"/>
                    <a:pt x="3361806" y="751985"/>
                    <a:pt x="2668605" y="539746"/>
                  </a:cubicBezTo>
                  <a:cubicBezTo>
                    <a:pt x="2438667" y="470493"/>
                    <a:pt x="2203536" y="420366"/>
                    <a:pt x="1965570" y="389865"/>
                  </a:cubicBezTo>
                  <a:cubicBezTo>
                    <a:pt x="1727936" y="359890"/>
                    <a:pt x="1488166" y="351053"/>
                    <a:pt x="1249006" y="363461"/>
                  </a:cubicBezTo>
                  <a:cubicBezTo>
                    <a:pt x="1010718" y="374400"/>
                    <a:pt x="774017" y="408587"/>
                    <a:pt x="542188" y="465544"/>
                  </a:cubicBezTo>
                  <a:cubicBezTo>
                    <a:pt x="369418" y="508120"/>
                    <a:pt x="200552" y="565242"/>
                    <a:pt x="37349" y="636266"/>
                  </a:cubicBezTo>
                  <a:lnTo>
                    <a:pt x="0" y="653785"/>
                  </a:lnTo>
                  <a:lnTo>
                    <a:pt x="0" y="255198"/>
                  </a:lnTo>
                  <a:lnTo>
                    <a:pt x="167136" y="188295"/>
                  </a:lnTo>
                  <a:cubicBezTo>
                    <a:pt x="260597" y="155379"/>
                    <a:pt x="355437" y="126405"/>
                    <a:pt x="451417" y="101466"/>
                  </a:cubicBezTo>
                  <a:cubicBezTo>
                    <a:pt x="578649" y="68513"/>
                    <a:pt x="707299" y="41799"/>
                    <a:pt x="836914" y="2139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7370387-C8AA-4FC4-B636-C83BA7921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8834"/>
              <a:ext cx="6015920" cy="6819166"/>
            </a:xfrm>
            <a:custGeom>
              <a:avLst/>
              <a:gdLst>
                <a:gd name="connsiteX0" fmla="*/ 0 w 6015920"/>
                <a:gd name="connsiteY0" fmla="*/ 6143989 h 6819166"/>
                <a:gd name="connsiteX1" fmla="*/ 134018 w 6015920"/>
                <a:gd name="connsiteY1" fmla="*/ 6248665 h 6819166"/>
                <a:gd name="connsiteX2" fmla="*/ 880799 w 6015920"/>
                <a:gd name="connsiteY2" fmla="*/ 6790482 h 6819166"/>
                <a:gd name="connsiteX3" fmla="*/ 929680 w 6015920"/>
                <a:gd name="connsiteY3" fmla="*/ 6819166 h 6819166"/>
                <a:gd name="connsiteX4" fmla="*/ 0 w 6015920"/>
                <a:gd name="connsiteY4" fmla="*/ 6819166 h 6819166"/>
                <a:gd name="connsiteX5" fmla="*/ 1408589 w 6015920"/>
                <a:gd name="connsiteY5" fmla="*/ 0 h 6819166"/>
                <a:gd name="connsiteX6" fmla="*/ 1409171 w 6015920"/>
                <a:gd name="connsiteY6" fmla="*/ 294 h 6819166"/>
                <a:gd name="connsiteX7" fmla="*/ 6015920 w 6015920"/>
                <a:gd name="connsiteY7" fmla="*/ 4129828 h 6819166"/>
                <a:gd name="connsiteX8" fmla="*/ 5101088 w 6015920"/>
                <a:gd name="connsiteY8" fmla="*/ 6096419 h 6819166"/>
                <a:gd name="connsiteX9" fmla="*/ 4546786 w 6015920"/>
                <a:gd name="connsiteY9" fmla="*/ 6797679 h 6819166"/>
                <a:gd name="connsiteX10" fmla="*/ 4525032 w 6015920"/>
                <a:gd name="connsiteY10" fmla="*/ 6819166 h 6819166"/>
                <a:gd name="connsiteX11" fmla="*/ 3362009 w 6015920"/>
                <a:gd name="connsiteY11" fmla="*/ 6819166 h 6819166"/>
                <a:gd name="connsiteX12" fmla="*/ 3559506 w 6015920"/>
                <a:gd name="connsiteY12" fmla="*/ 6694254 h 6819166"/>
                <a:gd name="connsiteX13" fmla="*/ 4499295 w 6015920"/>
                <a:gd name="connsiteY13" fmla="*/ 5685109 h 6819166"/>
                <a:gd name="connsiteX14" fmla="*/ 4763752 w 6015920"/>
                <a:gd name="connsiteY14" fmla="*/ 5310428 h 6819166"/>
                <a:gd name="connsiteX15" fmla="*/ 5288592 w 6015920"/>
                <a:gd name="connsiteY15" fmla="*/ 4129828 h 6819166"/>
                <a:gd name="connsiteX16" fmla="*/ 4971477 w 6015920"/>
                <a:gd name="connsiteY16" fmla="*/ 2858526 h 6819166"/>
                <a:gd name="connsiteX17" fmla="*/ 4096938 w 6015920"/>
                <a:gd name="connsiteY17" fmla="*/ 1766138 h 6819166"/>
                <a:gd name="connsiteX18" fmla="*/ 2832696 w 6015920"/>
                <a:gd name="connsiteY18" fmla="*/ 1008719 h 6819166"/>
                <a:gd name="connsiteX19" fmla="*/ 1409171 w 6015920"/>
                <a:gd name="connsiteY19" fmla="*/ 732948 h 6819166"/>
                <a:gd name="connsiteX20" fmla="*/ 189877 w 6015920"/>
                <a:gd name="connsiteY20" fmla="*/ 989377 h 6819166"/>
                <a:gd name="connsiteX21" fmla="*/ 0 w 6015920"/>
                <a:gd name="connsiteY21" fmla="*/ 1091881 h 6819166"/>
                <a:gd name="connsiteX22" fmla="*/ 0 w 6015920"/>
                <a:gd name="connsiteY22" fmla="*/ 273645 h 6819166"/>
                <a:gd name="connsiteX23" fmla="*/ 53152 w 6015920"/>
                <a:gd name="connsiteY23" fmla="*/ 250589 h 6819166"/>
                <a:gd name="connsiteX24" fmla="*/ 1408589 w 6015920"/>
                <a:gd name="connsiteY24" fmla="*/ 0 h 681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15920" h="6819166">
                  <a:moveTo>
                    <a:pt x="0" y="6143989"/>
                  </a:moveTo>
                  <a:lnTo>
                    <a:pt x="134018" y="6248665"/>
                  </a:lnTo>
                  <a:cubicBezTo>
                    <a:pt x="404095" y="6461250"/>
                    <a:pt x="645672" y="6645215"/>
                    <a:pt x="880799" y="6790482"/>
                  </a:cubicBezTo>
                  <a:lnTo>
                    <a:pt x="929680" y="6819166"/>
                  </a:lnTo>
                  <a:lnTo>
                    <a:pt x="0" y="6819166"/>
                  </a:lnTo>
                  <a:close/>
                  <a:moveTo>
                    <a:pt x="1408589" y="0"/>
                  </a:moveTo>
                  <a:lnTo>
                    <a:pt x="1409171" y="294"/>
                  </a:lnTo>
                  <a:cubicBezTo>
                    <a:pt x="3696325" y="294"/>
                    <a:pt x="6015920" y="1849221"/>
                    <a:pt x="6015920" y="4129828"/>
                  </a:cubicBezTo>
                  <a:cubicBezTo>
                    <a:pt x="6015920" y="4985129"/>
                    <a:pt x="5545048" y="5437324"/>
                    <a:pt x="5101088" y="6096419"/>
                  </a:cubicBezTo>
                  <a:cubicBezTo>
                    <a:pt x="4927721" y="6353993"/>
                    <a:pt x="4744312" y="6588925"/>
                    <a:pt x="4546786" y="6797679"/>
                  </a:cubicBezTo>
                  <a:lnTo>
                    <a:pt x="4525032" y="6819166"/>
                  </a:lnTo>
                  <a:lnTo>
                    <a:pt x="3362009" y="6819166"/>
                  </a:lnTo>
                  <a:lnTo>
                    <a:pt x="3559506" y="6694254"/>
                  </a:lnTo>
                  <a:cubicBezTo>
                    <a:pt x="3895644" y="6458563"/>
                    <a:pt x="4202210" y="6126161"/>
                    <a:pt x="4499295" y="5685109"/>
                  </a:cubicBezTo>
                  <a:cubicBezTo>
                    <a:pt x="4589775" y="5550592"/>
                    <a:pt x="4678218" y="5428532"/>
                    <a:pt x="4763752" y="5310428"/>
                  </a:cubicBezTo>
                  <a:cubicBezTo>
                    <a:pt x="5118251" y="4820868"/>
                    <a:pt x="5288592" y="4566198"/>
                    <a:pt x="5288592" y="4129828"/>
                  </a:cubicBezTo>
                  <a:cubicBezTo>
                    <a:pt x="5288592" y="3696828"/>
                    <a:pt x="5181966" y="3269106"/>
                    <a:pt x="4971477" y="2858526"/>
                  </a:cubicBezTo>
                  <a:cubicBezTo>
                    <a:pt x="4765643" y="2456885"/>
                    <a:pt x="4471366" y="2089240"/>
                    <a:pt x="4096938" y="1766138"/>
                  </a:cubicBezTo>
                  <a:cubicBezTo>
                    <a:pt x="3720910" y="1443697"/>
                    <a:pt x="3293474" y="1187604"/>
                    <a:pt x="2832696" y="1008719"/>
                  </a:cubicBezTo>
                  <a:cubicBezTo>
                    <a:pt x="2360806" y="825703"/>
                    <a:pt x="1881933" y="732948"/>
                    <a:pt x="1409171" y="732948"/>
                  </a:cubicBezTo>
                  <a:cubicBezTo>
                    <a:pt x="963609" y="732948"/>
                    <a:pt x="553251" y="819255"/>
                    <a:pt x="189877" y="989377"/>
                  </a:cubicBezTo>
                  <a:lnTo>
                    <a:pt x="0" y="1091881"/>
                  </a:lnTo>
                  <a:lnTo>
                    <a:pt x="0" y="273645"/>
                  </a:lnTo>
                  <a:lnTo>
                    <a:pt x="53152" y="250589"/>
                  </a:lnTo>
                  <a:cubicBezTo>
                    <a:pt x="457881" y="88474"/>
                    <a:pt x="911201" y="0"/>
                    <a:pt x="1408589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E3C2B3B-4414-484B-8914-7CB18736F2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9880"/>
              <a:ext cx="5997097" cy="6768121"/>
            </a:xfrm>
            <a:custGeom>
              <a:avLst/>
              <a:gdLst>
                <a:gd name="connsiteX0" fmla="*/ 0 w 5997097"/>
                <a:gd name="connsiteY0" fmla="*/ 5929955 h 6768121"/>
                <a:gd name="connsiteX1" fmla="*/ 204947 w 5997097"/>
                <a:gd name="connsiteY1" fmla="*/ 6088753 h 6768121"/>
                <a:gd name="connsiteX2" fmla="*/ 1135927 w 5997097"/>
                <a:gd name="connsiteY2" fmla="*/ 6730112 h 6768121"/>
                <a:gd name="connsiteX3" fmla="*/ 1219620 w 5997097"/>
                <a:gd name="connsiteY3" fmla="*/ 6768121 h 6768121"/>
                <a:gd name="connsiteX4" fmla="*/ 0 w 5997097"/>
                <a:gd name="connsiteY4" fmla="*/ 6768121 h 6768121"/>
                <a:gd name="connsiteX5" fmla="*/ 1389767 w 5997097"/>
                <a:gd name="connsiteY5" fmla="*/ 0 h 6768121"/>
                <a:gd name="connsiteX6" fmla="*/ 1390348 w 5997097"/>
                <a:gd name="connsiteY6" fmla="*/ 292 h 6768121"/>
                <a:gd name="connsiteX7" fmla="*/ 5997097 w 5997097"/>
                <a:gd name="connsiteY7" fmla="*/ 4099802 h 6768121"/>
                <a:gd name="connsiteX8" fmla="*/ 5082265 w 5997097"/>
                <a:gd name="connsiteY8" fmla="*/ 6052096 h 6768121"/>
                <a:gd name="connsiteX9" fmla="*/ 4527964 w 5997097"/>
                <a:gd name="connsiteY9" fmla="*/ 6748257 h 6768121"/>
                <a:gd name="connsiteX10" fmla="*/ 4507706 w 5997097"/>
                <a:gd name="connsiteY10" fmla="*/ 6768121 h 6768121"/>
                <a:gd name="connsiteX11" fmla="*/ 3011909 w 5997097"/>
                <a:gd name="connsiteY11" fmla="*/ 6768121 h 6768121"/>
                <a:gd name="connsiteX12" fmla="*/ 3041514 w 5997097"/>
                <a:gd name="connsiteY12" fmla="*/ 6756841 h 6768121"/>
                <a:gd name="connsiteX13" fmla="*/ 3339587 w 5997097"/>
                <a:gd name="connsiteY13" fmla="*/ 6603120 h 6768121"/>
                <a:gd name="connsiteX14" fmla="*/ 4359591 w 5997097"/>
                <a:gd name="connsiteY14" fmla="*/ 5561878 h 6768121"/>
                <a:gd name="connsiteX15" fmla="*/ 4626956 w 5997097"/>
                <a:gd name="connsiteY15" fmla="*/ 5185850 h 6768121"/>
                <a:gd name="connsiteX16" fmla="*/ 5124303 w 5997097"/>
                <a:gd name="connsiteY16" fmla="*/ 4099802 h 6768121"/>
                <a:gd name="connsiteX17" fmla="*/ 4823481 w 5997097"/>
                <a:gd name="connsiteY17" fmla="*/ 2904512 h 6768121"/>
                <a:gd name="connsiteX18" fmla="*/ 3983561 w 5997097"/>
                <a:gd name="connsiteY18" fmla="*/ 1863706 h 6768121"/>
                <a:gd name="connsiteX19" fmla="*/ 2761651 w 5997097"/>
                <a:gd name="connsiteY19" fmla="*/ 1136378 h 6768121"/>
                <a:gd name="connsiteX20" fmla="*/ 1390348 w 5997097"/>
                <a:gd name="connsiteY20" fmla="*/ 873085 h 6768121"/>
                <a:gd name="connsiteX21" fmla="*/ 232295 w 5997097"/>
                <a:gd name="connsiteY21" fmla="*/ 1114121 h 6768121"/>
                <a:gd name="connsiteX22" fmla="*/ 0 w 5997097"/>
                <a:gd name="connsiteY22" fmla="*/ 1238681 h 6768121"/>
                <a:gd name="connsiteX23" fmla="*/ 0 w 5997097"/>
                <a:gd name="connsiteY23" fmla="*/ 263550 h 6768121"/>
                <a:gd name="connsiteX24" fmla="*/ 34329 w 5997097"/>
                <a:gd name="connsiteY24" fmla="*/ 248767 h 6768121"/>
                <a:gd name="connsiteX25" fmla="*/ 1389767 w 5997097"/>
                <a:gd name="connsiteY25" fmla="*/ 0 h 676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97097" h="6768121">
                  <a:moveTo>
                    <a:pt x="0" y="5929955"/>
                  </a:moveTo>
                  <a:lnTo>
                    <a:pt x="204947" y="6088753"/>
                  </a:lnTo>
                  <a:cubicBezTo>
                    <a:pt x="536028" y="6347537"/>
                    <a:pt x="834815" y="6574463"/>
                    <a:pt x="1135927" y="6730112"/>
                  </a:cubicBezTo>
                  <a:lnTo>
                    <a:pt x="1219620" y="6768121"/>
                  </a:lnTo>
                  <a:lnTo>
                    <a:pt x="0" y="6768121"/>
                  </a:lnTo>
                  <a:close/>
                  <a:moveTo>
                    <a:pt x="1389767" y="0"/>
                  </a:moveTo>
                  <a:lnTo>
                    <a:pt x="1390348" y="292"/>
                  </a:lnTo>
                  <a:cubicBezTo>
                    <a:pt x="3677502" y="292"/>
                    <a:pt x="5997097" y="1835776"/>
                    <a:pt x="5997097" y="4099802"/>
                  </a:cubicBezTo>
                  <a:cubicBezTo>
                    <a:pt x="5997097" y="4948885"/>
                    <a:pt x="5526225" y="5397792"/>
                    <a:pt x="5082265" y="6052096"/>
                  </a:cubicBezTo>
                  <a:cubicBezTo>
                    <a:pt x="4908898" y="6307797"/>
                    <a:pt x="4725489" y="6541021"/>
                    <a:pt x="4527964" y="6748257"/>
                  </a:cubicBezTo>
                  <a:lnTo>
                    <a:pt x="4507706" y="6768121"/>
                  </a:lnTo>
                  <a:lnTo>
                    <a:pt x="3011909" y="6768121"/>
                  </a:lnTo>
                  <a:lnTo>
                    <a:pt x="3041514" y="6756841"/>
                  </a:lnTo>
                  <a:cubicBezTo>
                    <a:pt x="3144608" y="6713092"/>
                    <a:pt x="3243834" y="6661888"/>
                    <a:pt x="3339587" y="6603120"/>
                  </a:cubicBezTo>
                  <a:cubicBezTo>
                    <a:pt x="3700923" y="6381722"/>
                    <a:pt x="4034475" y="6041040"/>
                    <a:pt x="4359591" y="5561878"/>
                  </a:cubicBezTo>
                  <a:cubicBezTo>
                    <a:pt x="4451526" y="5426449"/>
                    <a:pt x="4540696" y="5304113"/>
                    <a:pt x="4626956" y="5185850"/>
                  </a:cubicBezTo>
                  <a:cubicBezTo>
                    <a:pt x="4972001" y="4713668"/>
                    <a:pt x="5124303" y="4488342"/>
                    <a:pt x="5124303" y="4099802"/>
                  </a:cubicBezTo>
                  <a:cubicBezTo>
                    <a:pt x="5124303" y="3693373"/>
                    <a:pt x="5022478" y="3291306"/>
                    <a:pt x="4823481" y="2904512"/>
                  </a:cubicBezTo>
                  <a:cubicBezTo>
                    <a:pt x="4628994" y="2527756"/>
                    <a:pt x="4338498" y="2167874"/>
                    <a:pt x="3983561" y="1863706"/>
                  </a:cubicBezTo>
                  <a:cubicBezTo>
                    <a:pt x="3620116" y="1554184"/>
                    <a:pt x="3207009" y="1308274"/>
                    <a:pt x="2761651" y="1136378"/>
                  </a:cubicBezTo>
                  <a:cubicBezTo>
                    <a:pt x="2312890" y="964438"/>
                    <a:pt x="1838235" y="873085"/>
                    <a:pt x="1390348" y="873085"/>
                  </a:cubicBezTo>
                  <a:cubicBezTo>
                    <a:pt x="966023" y="873085"/>
                    <a:pt x="576467" y="954255"/>
                    <a:pt x="232295" y="1114121"/>
                  </a:cubicBezTo>
                  <a:lnTo>
                    <a:pt x="0" y="1238681"/>
                  </a:lnTo>
                  <a:lnTo>
                    <a:pt x="0" y="263550"/>
                  </a:lnTo>
                  <a:lnTo>
                    <a:pt x="34329" y="248767"/>
                  </a:lnTo>
                  <a:cubicBezTo>
                    <a:pt x="439058" y="87831"/>
                    <a:pt x="892378" y="0"/>
                    <a:pt x="1389767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 useBgFill="1">
          <p:nvSpPr>
            <p:cNvPr id="20" name="Freeform: Shape 19">
              <a:extLst>
                <a:ext uri="{FF2B5EF4-FFF2-40B4-BE49-F238E27FC236}">
                  <a16:creationId xmlns:a16="http://schemas.microsoft.com/office/drawing/2014/main" id="{AFB69BCB-EE83-44E6-8C11-3344C73D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726"/>
              <a:ext cx="6423049" cy="6857275"/>
            </a:xfrm>
            <a:custGeom>
              <a:avLst/>
              <a:gdLst>
                <a:gd name="connsiteX0" fmla="*/ 3207935 w 6423049"/>
                <a:gd name="connsiteY0" fmla="*/ 0 h 6857275"/>
                <a:gd name="connsiteX1" fmla="*/ 6423049 w 6423049"/>
                <a:gd name="connsiteY1" fmla="*/ 0 h 6857275"/>
                <a:gd name="connsiteX2" fmla="*/ 6423049 w 6423049"/>
                <a:gd name="connsiteY2" fmla="*/ 6857275 h 6857275"/>
                <a:gd name="connsiteX3" fmla="*/ 5115455 w 6423049"/>
                <a:gd name="connsiteY3" fmla="*/ 6857275 h 6857275"/>
                <a:gd name="connsiteX4" fmla="*/ 5327016 w 6423049"/>
                <a:gd name="connsiteY4" fmla="*/ 6576778 h 6857275"/>
                <a:gd name="connsiteX5" fmla="*/ 6096492 w 6423049"/>
                <a:gd name="connsiteY5" fmla="*/ 4101445 h 6857275"/>
                <a:gd name="connsiteX6" fmla="*/ 3253269 w 6423049"/>
                <a:gd name="connsiteY6" fmla="*/ 15400 h 6857275"/>
                <a:gd name="connsiteX7" fmla="*/ 0 w 6423049"/>
                <a:gd name="connsiteY7" fmla="*/ 0 h 6857275"/>
                <a:gd name="connsiteX8" fmla="*/ 318887 w 6423049"/>
                <a:gd name="connsiteY8" fmla="*/ 0 h 6857275"/>
                <a:gd name="connsiteX9" fmla="*/ 273553 w 6423049"/>
                <a:gd name="connsiteY9" fmla="*/ 15400 h 6857275"/>
                <a:gd name="connsiteX10" fmla="*/ 76780 w 6423049"/>
                <a:gd name="connsiteY10" fmla="*/ 93287 h 6857275"/>
                <a:gd name="connsiteX11" fmla="*/ 0 w 6423049"/>
                <a:gd name="connsiteY11" fmla="*/ 128134 h 68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23049" h="6857275">
                  <a:moveTo>
                    <a:pt x="3207935" y="0"/>
                  </a:moveTo>
                  <a:lnTo>
                    <a:pt x="6423049" y="0"/>
                  </a:lnTo>
                  <a:lnTo>
                    <a:pt x="6423049" y="6857275"/>
                  </a:lnTo>
                  <a:lnTo>
                    <a:pt x="5115455" y="6857275"/>
                  </a:lnTo>
                  <a:lnTo>
                    <a:pt x="5327016" y="6576778"/>
                  </a:lnTo>
                  <a:cubicBezTo>
                    <a:pt x="5812196" y="5874153"/>
                    <a:pt x="6096492" y="5021129"/>
                    <a:pt x="6096492" y="4101445"/>
                  </a:cubicBezTo>
                  <a:cubicBezTo>
                    <a:pt x="6096492" y="2224539"/>
                    <a:pt x="4912418" y="625268"/>
                    <a:pt x="3253269" y="15400"/>
                  </a:cubicBezTo>
                  <a:close/>
                  <a:moveTo>
                    <a:pt x="0" y="0"/>
                  </a:moveTo>
                  <a:lnTo>
                    <a:pt x="318887" y="0"/>
                  </a:lnTo>
                  <a:lnTo>
                    <a:pt x="273553" y="15400"/>
                  </a:lnTo>
                  <a:cubicBezTo>
                    <a:pt x="207186" y="39794"/>
                    <a:pt x="141580" y="65772"/>
                    <a:pt x="76780" y="93287"/>
                  </a:cubicBezTo>
                  <a:lnTo>
                    <a:pt x="0" y="128134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 useBgFill="1">
          <p:nvSpPr>
            <p:cNvPr id="21" name="Freeform: Shape 20">
              <a:extLst>
                <a:ext uri="{FF2B5EF4-FFF2-40B4-BE49-F238E27FC236}">
                  <a16:creationId xmlns:a16="http://schemas.microsoft.com/office/drawing/2014/main" id="{98E9BA58-2C07-4CA1-99C2-7738FBA37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726"/>
              <a:ext cx="6158587" cy="6857275"/>
            </a:xfrm>
            <a:custGeom>
              <a:avLst/>
              <a:gdLst>
                <a:gd name="connsiteX0" fmla="*/ 233278 w 6158587"/>
                <a:gd name="connsiteY0" fmla="*/ 0 h 6857275"/>
                <a:gd name="connsiteX1" fmla="*/ 3441063 w 6158587"/>
                <a:gd name="connsiteY1" fmla="*/ 0 h 6857275"/>
                <a:gd name="connsiteX2" fmla="*/ 3535825 w 6158587"/>
                <a:gd name="connsiteY2" fmla="*/ 38136 h 6857275"/>
                <a:gd name="connsiteX3" fmla="*/ 6158587 w 6158587"/>
                <a:gd name="connsiteY3" fmla="*/ 4076179 h 6857275"/>
                <a:gd name="connsiteX4" fmla="*/ 5573039 w 6158587"/>
                <a:gd name="connsiteY4" fmla="*/ 6283960 h 6857275"/>
                <a:gd name="connsiteX5" fmla="*/ 5222761 w 6158587"/>
                <a:gd name="connsiteY5" fmla="*/ 6804016 h 6857275"/>
                <a:gd name="connsiteX6" fmla="*/ 5179011 w 6158587"/>
                <a:gd name="connsiteY6" fmla="*/ 6857275 h 6857275"/>
                <a:gd name="connsiteX7" fmla="*/ 4477061 w 6158587"/>
                <a:gd name="connsiteY7" fmla="*/ 6857275 h 6857275"/>
                <a:gd name="connsiteX8" fmla="*/ 4532922 w 6158587"/>
                <a:gd name="connsiteY8" fmla="*/ 6798071 h 6857275"/>
                <a:gd name="connsiteX9" fmla="*/ 4660563 w 6158587"/>
                <a:gd name="connsiteY9" fmla="*/ 6651672 h 6857275"/>
                <a:gd name="connsiteX10" fmla="*/ 4772511 w 6158587"/>
                <a:gd name="connsiteY10" fmla="*/ 6513379 h 6857275"/>
                <a:gd name="connsiteX11" fmla="*/ 4781959 w 6158587"/>
                <a:gd name="connsiteY11" fmla="*/ 6501404 h 6857275"/>
                <a:gd name="connsiteX12" fmla="*/ 4800713 w 6158587"/>
                <a:gd name="connsiteY12" fmla="*/ 6476578 h 6857275"/>
                <a:gd name="connsiteX13" fmla="*/ 4897916 w 6158587"/>
                <a:gd name="connsiteY13" fmla="*/ 6345878 h 6857275"/>
                <a:gd name="connsiteX14" fmla="*/ 4953461 w 6158587"/>
                <a:gd name="connsiteY14" fmla="*/ 6268773 h 6857275"/>
                <a:gd name="connsiteX15" fmla="*/ 5015304 w 6158587"/>
                <a:gd name="connsiteY15" fmla="*/ 6182904 h 6857275"/>
                <a:gd name="connsiteX16" fmla="*/ 5136557 w 6158587"/>
                <a:gd name="connsiteY16" fmla="*/ 6021245 h 6857275"/>
                <a:gd name="connsiteX17" fmla="*/ 5232471 w 6158587"/>
                <a:gd name="connsiteY17" fmla="*/ 5895802 h 6857275"/>
                <a:gd name="connsiteX18" fmla="*/ 5377488 w 6158587"/>
                <a:gd name="connsiteY18" fmla="*/ 5704644 h 6857275"/>
                <a:gd name="connsiteX19" fmla="*/ 5492012 w 6158587"/>
                <a:gd name="connsiteY19" fmla="*/ 5545320 h 6857275"/>
                <a:gd name="connsiteX20" fmla="*/ 5598378 w 6158587"/>
                <a:gd name="connsiteY20" fmla="*/ 5383077 h 6857275"/>
                <a:gd name="connsiteX21" fmla="*/ 5694293 w 6158587"/>
                <a:gd name="connsiteY21" fmla="*/ 5215869 h 6857275"/>
                <a:gd name="connsiteX22" fmla="*/ 5726646 w 6158587"/>
                <a:gd name="connsiteY22" fmla="*/ 5151759 h 6857275"/>
                <a:gd name="connsiteX23" fmla="*/ 5736953 w 6158587"/>
                <a:gd name="connsiteY23" fmla="*/ 5130730 h 6857275"/>
                <a:gd name="connsiteX24" fmla="*/ 5748406 w 6158587"/>
                <a:gd name="connsiteY24" fmla="*/ 5105613 h 6857275"/>
                <a:gd name="connsiteX25" fmla="*/ 5775318 w 6158587"/>
                <a:gd name="connsiteY25" fmla="*/ 5043695 h 6857275"/>
                <a:gd name="connsiteX26" fmla="*/ 5887267 w 6158587"/>
                <a:gd name="connsiteY26" fmla="*/ 4677444 h 6857275"/>
                <a:gd name="connsiteX27" fmla="*/ 5925776 w 6158587"/>
                <a:gd name="connsiteY27" fmla="*/ 4291476 h 6857275"/>
                <a:gd name="connsiteX28" fmla="*/ 5837592 w 6158587"/>
                <a:gd name="connsiteY28" fmla="*/ 3514285 h 6857275"/>
                <a:gd name="connsiteX29" fmla="*/ 5728651 w 6158587"/>
                <a:gd name="connsiteY29" fmla="*/ 3139270 h 6857275"/>
                <a:gd name="connsiteX30" fmla="*/ 5728651 w 6158587"/>
                <a:gd name="connsiteY30" fmla="*/ 3138540 h 6857275"/>
                <a:gd name="connsiteX31" fmla="*/ 5707749 w 6158587"/>
                <a:gd name="connsiteY31" fmla="*/ 3080127 h 6857275"/>
                <a:gd name="connsiteX32" fmla="*/ 5695151 w 6158587"/>
                <a:gd name="connsiteY32" fmla="*/ 3046393 h 6857275"/>
                <a:gd name="connsiteX33" fmla="*/ 5662512 w 6158587"/>
                <a:gd name="connsiteY33" fmla="*/ 2963300 h 6857275"/>
                <a:gd name="connsiteX34" fmla="*/ 5659648 w 6158587"/>
                <a:gd name="connsiteY34" fmla="*/ 2956436 h 6857275"/>
                <a:gd name="connsiteX35" fmla="*/ 5641039 w 6158587"/>
                <a:gd name="connsiteY35" fmla="*/ 2911751 h 6857275"/>
                <a:gd name="connsiteX36" fmla="*/ 5621283 w 6158587"/>
                <a:gd name="connsiteY36" fmla="*/ 2867941 h 6857275"/>
                <a:gd name="connsiteX37" fmla="*/ 5581056 w 6158587"/>
                <a:gd name="connsiteY37" fmla="*/ 2780320 h 6857275"/>
                <a:gd name="connsiteX38" fmla="*/ 5397674 w 6158587"/>
                <a:gd name="connsiteY38" fmla="*/ 2438163 h 6857275"/>
                <a:gd name="connsiteX39" fmla="*/ 5182080 w 6158587"/>
                <a:gd name="connsiteY39" fmla="*/ 2116889 h 6857275"/>
                <a:gd name="connsiteX40" fmla="*/ 4676024 w 6158587"/>
                <a:gd name="connsiteY40" fmla="*/ 1540786 h 6857275"/>
                <a:gd name="connsiteX41" fmla="*/ 4391860 w 6158587"/>
                <a:gd name="connsiteY41" fmla="*/ 1286395 h 6857275"/>
                <a:gd name="connsiteX42" fmla="*/ 4318851 w 6158587"/>
                <a:gd name="connsiteY42" fmla="*/ 1226959 h 6857275"/>
                <a:gd name="connsiteX43" fmla="*/ 4306254 w 6158587"/>
                <a:gd name="connsiteY43" fmla="*/ 1216883 h 6857275"/>
                <a:gd name="connsiteX44" fmla="*/ 4244123 w 6158587"/>
                <a:gd name="connsiteY44" fmla="*/ 1168254 h 6857275"/>
                <a:gd name="connsiteX45" fmla="*/ 4092378 w 6158587"/>
                <a:gd name="connsiteY45" fmla="*/ 1055078 h 6857275"/>
                <a:gd name="connsiteX46" fmla="*/ 3449179 w 6158587"/>
                <a:gd name="connsiteY46" fmla="*/ 660348 h 6857275"/>
                <a:gd name="connsiteX47" fmla="*/ 3110758 w 6158587"/>
                <a:gd name="connsiteY47" fmla="*/ 500442 h 6857275"/>
                <a:gd name="connsiteX48" fmla="*/ 2762316 w 6158587"/>
                <a:gd name="connsiteY48" fmla="*/ 368135 h 6857275"/>
                <a:gd name="connsiteX49" fmla="*/ 2404426 w 6158587"/>
                <a:gd name="connsiteY49" fmla="*/ 264452 h 6857275"/>
                <a:gd name="connsiteX50" fmla="*/ 2040668 w 6158587"/>
                <a:gd name="connsiteY50" fmla="*/ 191435 h 6857275"/>
                <a:gd name="connsiteX51" fmla="*/ 1461459 w 6158587"/>
                <a:gd name="connsiteY51" fmla="*/ 147625 h 6857275"/>
                <a:gd name="connsiteX52" fmla="*/ 1300837 w 6158587"/>
                <a:gd name="connsiteY52" fmla="*/ 150983 h 6857275"/>
                <a:gd name="connsiteX53" fmla="*/ 932928 w 6158587"/>
                <a:gd name="connsiteY53" fmla="*/ 183842 h 6857275"/>
                <a:gd name="connsiteX54" fmla="*/ 568022 w 6158587"/>
                <a:gd name="connsiteY54" fmla="*/ 256858 h 6857275"/>
                <a:gd name="connsiteX55" fmla="*/ 39597 w 6158587"/>
                <a:gd name="connsiteY55" fmla="*/ 447169 h 6857275"/>
                <a:gd name="connsiteX56" fmla="*/ 0 w 6158587"/>
                <a:gd name="connsiteY56" fmla="*/ 467328 h 6857275"/>
                <a:gd name="connsiteX57" fmla="*/ 0 w 6158587"/>
                <a:gd name="connsiteY57" fmla="*/ 112255 h 6857275"/>
                <a:gd name="connsiteX58" fmla="*/ 79310 w 6158587"/>
                <a:gd name="connsiteY58" fmla="*/ 70390 h 68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6158587" h="6857275">
                  <a:moveTo>
                    <a:pt x="233278" y="0"/>
                  </a:moveTo>
                  <a:lnTo>
                    <a:pt x="3441063" y="0"/>
                  </a:lnTo>
                  <a:lnTo>
                    <a:pt x="3535825" y="38136"/>
                  </a:lnTo>
                  <a:cubicBezTo>
                    <a:pt x="5077434" y="703644"/>
                    <a:pt x="6158926" y="2261149"/>
                    <a:pt x="6158587" y="4076179"/>
                  </a:cubicBezTo>
                  <a:cubicBezTo>
                    <a:pt x="6158441" y="4852011"/>
                    <a:pt x="5956378" y="5613884"/>
                    <a:pt x="5573039" y="6283960"/>
                  </a:cubicBezTo>
                  <a:cubicBezTo>
                    <a:pt x="5468266" y="6466229"/>
                    <a:pt x="5351134" y="6639962"/>
                    <a:pt x="5222761" y="6804016"/>
                  </a:cubicBezTo>
                  <a:lnTo>
                    <a:pt x="5179011" y="6857275"/>
                  </a:lnTo>
                  <a:lnTo>
                    <a:pt x="4477061" y="6857275"/>
                  </a:lnTo>
                  <a:lnTo>
                    <a:pt x="4532922" y="6798071"/>
                  </a:lnTo>
                  <a:cubicBezTo>
                    <a:pt x="4575851" y="6750793"/>
                    <a:pt x="4618547" y="6701908"/>
                    <a:pt x="4660563" y="6651672"/>
                  </a:cubicBezTo>
                  <a:cubicBezTo>
                    <a:pt x="4698786" y="6606693"/>
                    <a:pt x="4736294" y="6559232"/>
                    <a:pt x="4772511" y="6513379"/>
                  </a:cubicBezTo>
                  <a:lnTo>
                    <a:pt x="4781959" y="6501404"/>
                  </a:lnTo>
                  <a:lnTo>
                    <a:pt x="4800713" y="6476578"/>
                  </a:lnTo>
                  <a:cubicBezTo>
                    <a:pt x="4833067" y="6434082"/>
                    <a:pt x="4866565" y="6389979"/>
                    <a:pt x="4897916" y="6345878"/>
                  </a:cubicBezTo>
                  <a:cubicBezTo>
                    <a:pt x="4916097" y="6321199"/>
                    <a:pt x="4934277" y="6295788"/>
                    <a:pt x="4953461" y="6268773"/>
                  </a:cubicBezTo>
                  <a:cubicBezTo>
                    <a:pt x="4972643" y="6241756"/>
                    <a:pt x="4994547" y="6211234"/>
                    <a:pt x="5015304" y="6182904"/>
                  </a:cubicBezTo>
                  <a:cubicBezTo>
                    <a:pt x="5059253" y="6123177"/>
                    <a:pt x="5103202" y="6065201"/>
                    <a:pt x="5136557" y="6021245"/>
                  </a:cubicBezTo>
                  <a:cubicBezTo>
                    <a:pt x="5169913" y="5977289"/>
                    <a:pt x="5200977" y="5936836"/>
                    <a:pt x="5232471" y="5895802"/>
                  </a:cubicBezTo>
                  <a:cubicBezTo>
                    <a:pt x="5280429" y="5833299"/>
                    <a:pt x="5330104" y="5768607"/>
                    <a:pt x="5377488" y="5704644"/>
                  </a:cubicBezTo>
                  <a:cubicBezTo>
                    <a:pt x="5414708" y="5654117"/>
                    <a:pt x="5454220" y="5600229"/>
                    <a:pt x="5492012" y="5545320"/>
                  </a:cubicBezTo>
                  <a:cubicBezTo>
                    <a:pt x="5532669" y="5485739"/>
                    <a:pt x="5566453" y="5435067"/>
                    <a:pt x="5598378" y="5383077"/>
                  </a:cubicBezTo>
                  <a:cubicBezTo>
                    <a:pt x="5639177" y="5317217"/>
                    <a:pt x="5668668" y="5266250"/>
                    <a:pt x="5694293" y="5215869"/>
                  </a:cubicBezTo>
                  <a:cubicBezTo>
                    <a:pt x="5705458" y="5195133"/>
                    <a:pt x="5715765" y="5174104"/>
                    <a:pt x="5726646" y="5151759"/>
                  </a:cubicBezTo>
                  <a:lnTo>
                    <a:pt x="5736953" y="5130730"/>
                  </a:lnTo>
                  <a:cubicBezTo>
                    <a:pt x="5740675" y="5122261"/>
                    <a:pt x="5744540" y="5113938"/>
                    <a:pt x="5748406" y="5105613"/>
                  </a:cubicBezTo>
                  <a:cubicBezTo>
                    <a:pt x="5757997" y="5084293"/>
                    <a:pt x="5767159" y="5064140"/>
                    <a:pt x="5775318" y="5043695"/>
                  </a:cubicBezTo>
                  <a:cubicBezTo>
                    <a:pt x="5824718" y="4925802"/>
                    <a:pt x="5862228" y="4803091"/>
                    <a:pt x="5887267" y="4677444"/>
                  </a:cubicBezTo>
                  <a:cubicBezTo>
                    <a:pt x="5911983" y="4550307"/>
                    <a:pt x="5924876" y="4421080"/>
                    <a:pt x="5925776" y="4291476"/>
                  </a:cubicBezTo>
                  <a:cubicBezTo>
                    <a:pt x="5925724" y="4029813"/>
                    <a:pt x="5896133" y="3769041"/>
                    <a:pt x="5837592" y="3514285"/>
                  </a:cubicBezTo>
                  <a:cubicBezTo>
                    <a:pt x="5808496" y="3387220"/>
                    <a:pt x="5772120" y="3261997"/>
                    <a:pt x="5728651" y="3139270"/>
                  </a:cubicBezTo>
                  <a:lnTo>
                    <a:pt x="5728651" y="3138540"/>
                  </a:lnTo>
                  <a:cubicBezTo>
                    <a:pt x="5722351" y="3119409"/>
                    <a:pt x="5715193" y="3100717"/>
                    <a:pt x="5707749" y="3080127"/>
                  </a:cubicBezTo>
                  <a:cubicBezTo>
                    <a:pt x="5703455" y="3068883"/>
                    <a:pt x="5699302" y="3057637"/>
                    <a:pt x="5695151" y="3046393"/>
                  </a:cubicBezTo>
                  <a:cubicBezTo>
                    <a:pt x="5685131" y="3018793"/>
                    <a:pt x="5674107" y="2991778"/>
                    <a:pt x="5662512" y="2963300"/>
                  </a:cubicBezTo>
                  <a:lnTo>
                    <a:pt x="5659648" y="2956436"/>
                  </a:lnTo>
                  <a:lnTo>
                    <a:pt x="5641039" y="2911751"/>
                  </a:lnTo>
                  <a:lnTo>
                    <a:pt x="5621283" y="2867941"/>
                  </a:lnTo>
                  <a:cubicBezTo>
                    <a:pt x="5609687" y="2841362"/>
                    <a:pt x="5595944" y="2810548"/>
                    <a:pt x="5581056" y="2780320"/>
                  </a:cubicBezTo>
                  <a:cubicBezTo>
                    <a:pt x="5530665" y="2672839"/>
                    <a:pt x="5470683" y="2561270"/>
                    <a:pt x="5397674" y="2438163"/>
                  </a:cubicBezTo>
                  <a:cubicBezTo>
                    <a:pt x="5332395" y="2330974"/>
                    <a:pt x="5259814" y="2222909"/>
                    <a:pt x="5182080" y="2116889"/>
                  </a:cubicBezTo>
                  <a:cubicBezTo>
                    <a:pt x="5029667" y="1910602"/>
                    <a:pt x="4860375" y="1717880"/>
                    <a:pt x="4676024" y="1540786"/>
                  </a:cubicBezTo>
                  <a:cubicBezTo>
                    <a:pt x="4590130" y="1458131"/>
                    <a:pt x="4497795" y="1374893"/>
                    <a:pt x="4391860" y="1286395"/>
                  </a:cubicBezTo>
                  <a:cubicBezTo>
                    <a:pt x="4370530" y="1268433"/>
                    <a:pt x="4345334" y="1247404"/>
                    <a:pt x="4318851" y="1226959"/>
                  </a:cubicBezTo>
                  <a:lnTo>
                    <a:pt x="4306254" y="1216883"/>
                  </a:lnTo>
                  <a:cubicBezTo>
                    <a:pt x="4285925" y="1200673"/>
                    <a:pt x="4264880" y="1183880"/>
                    <a:pt x="4244123" y="1168254"/>
                  </a:cubicBezTo>
                  <a:cubicBezTo>
                    <a:pt x="4189438" y="1125467"/>
                    <a:pt x="4134322" y="1085307"/>
                    <a:pt x="4092378" y="1055078"/>
                  </a:cubicBezTo>
                  <a:cubicBezTo>
                    <a:pt x="3887264" y="908357"/>
                    <a:pt x="3672344" y="776461"/>
                    <a:pt x="3449179" y="660348"/>
                  </a:cubicBezTo>
                  <a:cubicBezTo>
                    <a:pt x="3338519" y="602958"/>
                    <a:pt x="3224710" y="549071"/>
                    <a:pt x="3110758" y="500442"/>
                  </a:cubicBezTo>
                  <a:cubicBezTo>
                    <a:pt x="2996806" y="451812"/>
                    <a:pt x="2879991" y="407565"/>
                    <a:pt x="2762316" y="368135"/>
                  </a:cubicBezTo>
                  <a:cubicBezTo>
                    <a:pt x="2649508" y="330312"/>
                    <a:pt x="2529403" y="295119"/>
                    <a:pt x="2404426" y="264452"/>
                  </a:cubicBezTo>
                  <a:cubicBezTo>
                    <a:pt x="2288900" y="236121"/>
                    <a:pt x="2166502" y="211733"/>
                    <a:pt x="2040668" y="191435"/>
                  </a:cubicBezTo>
                  <a:cubicBezTo>
                    <a:pt x="1848910" y="162425"/>
                    <a:pt x="1655321" y="147782"/>
                    <a:pt x="1461459" y="147625"/>
                  </a:cubicBezTo>
                  <a:cubicBezTo>
                    <a:pt x="1408061" y="147625"/>
                    <a:pt x="1354092" y="148794"/>
                    <a:pt x="1300837" y="150983"/>
                  </a:cubicBezTo>
                  <a:cubicBezTo>
                    <a:pt x="1177739" y="155618"/>
                    <a:pt x="1054939" y="166584"/>
                    <a:pt x="932928" y="183842"/>
                  </a:cubicBezTo>
                  <a:cubicBezTo>
                    <a:pt x="810083" y="201379"/>
                    <a:pt x="688259" y="225753"/>
                    <a:pt x="568022" y="256858"/>
                  </a:cubicBezTo>
                  <a:cubicBezTo>
                    <a:pt x="386369" y="303536"/>
                    <a:pt x="209474" y="367270"/>
                    <a:pt x="39597" y="447169"/>
                  </a:cubicBezTo>
                  <a:lnTo>
                    <a:pt x="0" y="467328"/>
                  </a:lnTo>
                  <a:lnTo>
                    <a:pt x="0" y="112255"/>
                  </a:lnTo>
                  <a:lnTo>
                    <a:pt x="79310" y="7039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0693F117-A859-174F-B6D7-2E65A6AA03CD}"/>
              </a:ext>
            </a:extLst>
          </p:cNvPr>
          <p:cNvSpPr/>
          <p:nvPr/>
        </p:nvSpPr>
        <p:spPr>
          <a:xfrm>
            <a:off x="7314890" y="2191617"/>
            <a:ext cx="3812288" cy="909435"/>
          </a:xfrm>
          <a:prstGeom prst="rect">
            <a:avLst/>
          </a:prstGeom>
          <a:noFill/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CN" altLang="en-US" sz="2400" dirty="0">
                <a:solidFill>
                  <a:srgbClr val="29511B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目的：學習敬畏神 神主權的見證 神祝福人的管道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334D83A-9719-2B4F-A760-5E869BA99C63}"/>
              </a:ext>
            </a:extLst>
          </p:cNvPr>
          <p:cNvSpPr/>
          <p:nvPr/>
        </p:nvSpPr>
        <p:spPr>
          <a:xfrm>
            <a:off x="6575255" y="2307149"/>
            <a:ext cx="557316" cy="559053"/>
          </a:xfrm>
          <a:prstGeom prst="ellipse">
            <a:avLst/>
          </a:prstGeom>
          <a:solidFill>
            <a:schemeClr val="bg1">
              <a:lumMod val="95000"/>
              <a:alpha val="6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 w="44450"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endParaRPr kumimoji="0" lang="zh-CN" altLang="en-US" sz="2400" b="1" i="0" u="none" strike="noStrike" kern="1200" cap="none" spc="0" normalizeH="0" baseline="0" noProof="0" dirty="0">
              <a:ln w="44450"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7BCF36D5-3D72-D040-87E6-29FFA0364CDC}"/>
              </a:ext>
            </a:extLst>
          </p:cNvPr>
          <p:cNvSpPr/>
          <p:nvPr/>
        </p:nvSpPr>
        <p:spPr>
          <a:xfrm>
            <a:off x="6575255" y="3646118"/>
            <a:ext cx="557316" cy="559053"/>
          </a:xfrm>
          <a:prstGeom prst="ellipse">
            <a:avLst/>
          </a:prstGeom>
          <a:solidFill>
            <a:schemeClr val="bg1">
              <a:lumMod val="95000"/>
              <a:alpha val="6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ln w="44450">
                  <a:noFill/>
                </a:ln>
                <a:solidFill>
                  <a:srgbClr val="70AD47">
                    <a:lumMod val="75000"/>
                  </a:srgbClr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2</a:t>
            </a:r>
            <a:endParaRPr kumimoji="0" lang="zh-CN" altLang="en-US" sz="2400" b="1" i="0" u="none" strike="noStrike" kern="1200" cap="none" spc="0" normalizeH="0" baseline="0" noProof="0" dirty="0">
              <a:ln w="44450"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D7F5A958-7F31-6640-9540-8E8596C8EBB4}"/>
              </a:ext>
            </a:extLst>
          </p:cNvPr>
          <p:cNvSpPr/>
          <p:nvPr/>
        </p:nvSpPr>
        <p:spPr>
          <a:xfrm>
            <a:off x="6575255" y="4918638"/>
            <a:ext cx="557316" cy="559053"/>
          </a:xfrm>
          <a:prstGeom prst="ellipse">
            <a:avLst/>
          </a:prstGeom>
          <a:solidFill>
            <a:schemeClr val="bg1">
              <a:lumMod val="95000"/>
              <a:alpha val="6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ln w="44450">
                  <a:noFill/>
                </a:ln>
                <a:solidFill>
                  <a:srgbClr val="70AD47">
                    <a:lumMod val="75000"/>
                  </a:srgbClr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3</a:t>
            </a:r>
            <a:endParaRPr kumimoji="0" lang="zh-CN" altLang="en-US" sz="2400" b="1" i="0" u="none" strike="noStrike" kern="1200" cap="none" spc="0" normalizeH="0" baseline="0" noProof="0" dirty="0">
              <a:ln w="44450"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47C2C7E-C891-0842-B5F5-5F3FAFFF3FD6}"/>
              </a:ext>
            </a:extLst>
          </p:cNvPr>
          <p:cNvSpPr/>
          <p:nvPr/>
        </p:nvSpPr>
        <p:spPr>
          <a:xfrm>
            <a:off x="7314889" y="3470928"/>
            <a:ext cx="3907293" cy="909435"/>
          </a:xfrm>
          <a:prstGeom prst="rect">
            <a:avLst/>
          </a:prstGeom>
          <a:noFill/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CN" altLang="en-US" sz="2400" dirty="0">
                <a:solidFill>
                  <a:srgbClr val="29511B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原則：基督徒的本分，甘心樂意，不要勉強，不要作難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9EF84CD-7D2D-4B42-A9ED-DDEC3A11F00A}"/>
              </a:ext>
            </a:extLst>
          </p:cNvPr>
          <p:cNvSpPr/>
          <p:nvPr/>
        </p:nvSpPr>
        <p:spPr>
          <a:xfrm>
            <a:off x="7314889" y="4829174"/>
            <a:ext cx="3812289" cy="909435"/>
          </a:xfrm>
          <a:prstGeom prst="rect">
            <a:avLst/>
          </a:prstGeom>
          <a:noFill/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CN" altLang="en-US" sz="2400" dirty="0">
                <a:solidFill>
                  <a:srgbClr val="29511B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用途：教會事工：如行政、牧養、敬拜、及宣教等；</a:t>
            </a:r>
          </a:p>
        </p:txBody>
      </p:sp>
      <p:sp>
        <p:nvSpPr>
          <p:cNvPr id="29" name="Freeform 13">
            <a:extLst>
              <a:ext uri="{FF2B5EF4-FFF2-40B4-BE49-F238E27FC236}">
                <a16:creationId xmlns:a16="http://schemas.microsoft.com/office/drawing/2014/main" id="{8E4F8A2C-7868-FA47-B6C7-25E28BD6D160}"/>
              </a:ext>
            </a:extLst>
          </p:cNvPr>
          <p:cNvSpPr/>
          <p:nvPr/>
        </p:nvSpPr>
        <p:spPr bwMode="auto">
          <a:xfrm rot="5400000">
            <a:off x="8273105" y="-631026"/>
            <a:ext cx="1212850" cy="3652520"/>
          </a:xfrm>
          <a:custGeom>
            <a:avLst/>
            <a:gdLst>
              <a:gd name="T0" fmla="*/ 206 w 655"/>
              <a:gd name="T1" fmla="*/ 76 h 2478"/>
              <a:gd name="T2" fmla="*/ 195 w 655"/>
              <a:gd name="T3" fmla="*/ 82 h 2478"/>
              <a:gd name="T4" fmla="*/ 193 w 655"/>
              <a:gd name="T5" fmla="*/ 179 h 2478"/>
              <a:gd name="T6" fmla="*/ 162 w 655"/>
              <a:gd name="T7" fmla="*/ 168 h 2478"/>
              <a:gd name="T8" fmla="*/ 128 w 655"/>
              <a:gd name="T9" fmla="*/ 43 h 2478"/>
              <a:gd name="T10" fmla="*/ 113 w 655"/>
              <a:gd name="T11" fmla="*/ 149 h 2478"/>
              <a:gd name="T12" fmla="*/ 114 w 655"/>
              <a:gd name="T13" fmla="*/ 43 h 2478"/>
              <a:gd name="T14" fmla="*/ 93 w 655"/>
              <a:gd name="T15" fmla="*/ 202 h 2478"/>
              <a:gd name="T16" fmla="*/ 110 w 655"/>
              <a:gd name="T17" fmla="*/ 201 h 2478"/>
              <a:gd name="T18" fmla="*/ 122 w 655"/>
              <a:gd name="T19" fmla="*/ 254 h 2478"/>
              <a:gd name="T20" fmla="*/ 107 w 655"/>
              <a:gd name="T21" fmla="*/ 342 h 2478"/>
              <a:gd name="T22" fmla="*/ 91 w 655"/>
              <a:gd name="T23" fmla="*/ 311 h 2478"/>
              <a:gd name="T24" fmla="*/ 84 w 655"/>
              <a:gd name="T25" fmla="*/ 235 h 2478"/>
              <a:gd name="T26" fmla="*/ 63 w 655"/>
              <a:gd name="T27" fmla="*/ 341 h 2478"/>
              <a:gd name="T28" fmla="*/ 60 w 655"/>
              <a:gd name="T29" fmla="*/ 392 h 2478"/>
              <a:gd name="T30" fmla="*/ 51 w 655"/>
              <a:gd name="T31" fmla="*/ 285 h 2478"/>
              <a:gd name="T32" fmla="*/ 44 w 655"/>
              <a:gd name="T33" fmla="*/ 301 h 2478"/>
              <a:gd name="T34" fmla="*/ 7 w 655"/>
              <a:gd name="T35" fmla="*/ 395 h 2478"/>
              <a:gd name="T36" fmla="*/ 8 w 655"/>
              <a:gd name="T37" fmla="*/ 589 h 2478"/>
              <a:gd name="T38" fmla="*/ 13 w 655"/>
              <a:gd name="T39" fmla="*/ 723 h 2478"/>
              <a:gd name="T40" fmla="*/ 35 w 655"/>
              <a:gd name="T41" fmla="*/ 810 h 2478"/>
              <a:gd name="T42" fmla="*/ 41 w 655"/>
              <a:gd name="T43" fmla="*/ 965 h 2478"/>
              <a:gd name="T44" fmla="*/ 54 w 655"/>
              <a:gd name="T45" fmla="*/ 969 h 2478"/>
              <a:gd name="T46" fmla="*/ 48 w 655"/>
              <a:gd name="T47" fmla="*/ 1072 h 2478"/>
              <a:gd name="T48" fmla="*/ 53 w 655"/>
              <a:gd name="T49" fmla="*/ 1253 h 2478"/>
              <a:gd name="T50" fmla="*/ 65 w 655"/>
              <a:gd name="T51" fmla="*/ 1605 h 2478"/>
              <a:gd name="T52" fmla="*/ 80 w 655"/>
              <a:gd name="T53" fmla="*/ 1857 h 2478"/>
              <a:gd name="T54" fmla="*/ 55 w 655"/>
              <a:gd name="T55" fmla="*/ 1874 h 2478"/>
              <a:gd name="T56" fmla="*/ 56 w 655"/>
              <a:gd name="T57" fmla="*/ 1973 h 2478"/>
              <a:gd name="T58" fmla="*/ 60 w 655"/>
              <a:gd name="T59" fmla="*/ 2142 h 2478"/>
              <a:gd name="T60" fmla="*/ 89 w 655"/>
              <a:gd name="T61" fmla="*/ 2274 h 2478"/>
              <a:gd name="T62" fmla="*/ 131 w 655"/>
              <a:gd name="T63" fmla="*/ 2355 h 2478"/>
              <a:gd name="T64" fmla="*/ 190 w 655"/>
              <a:gd name="T65" fmla="*/ 2389 h 2478"/>
              <a:gd name="T66" fmla="*/ 269 w 655"/>
              <a:gd name="T67" fmla="*/ 2407 h 2478"/>
              <a:gd name="T68" fmla="*/ 313 w 655"/>
              <a:gd name="T69" fmla="*/ 2428 h 2478"/>
              <a:gd name="T70" fmla="*/ 408 w 655"/>
              <a:gd name="T71" fmla="*/ 2445 h 2478"/>
              <a:gd name="T72" fmla="*/ 480 w 655"/>
              <a:gd name="T73" fmla="*/ 2443 h 2478"/>
              <a:gd name="T74" fmla="*/ 534 w 655"/>
              <a:gd name="T75" fmla="*/ 2461 h 2478"/>
              <a:gd name="T76" fmla="*/ 618 w 655"/>
              <a:gd name="T77" fmla="*/ 2435 h 2478"/>
              <a:gd name="T78" fmla="*/ 643 w 655"/>
              <a:gd name="T79" fmla="*/ 2348 h 2478"/>
              <a:gd name="T80" fmla="*/ 648 w 655"/>
              <a:gd name="T81" fmla="*/ 2176 h 2478"/>
              <a:gd name="T82" fmla="*/ 655 w 655"/>
              <a:gd name="T83" fmla="*/ 1480 h 2478"/>
              <a:gd name="T84" fmla="*/ 631 w 655"/>
              <a:gd name="T85" fmla="*/ 1644 h 2478"/>
              <a:gd name="T86" fmla="*/ 633 w 655"/>
              <a:gd name="T87" fmla="*/ 1478 h 2478"/>
              <a:gd name="T88" fmla="*/ 611 w 655"/>
              <a:gd name="T89" fmla="*/ 1302 h 2478"/>
              <a:gd name="T90" fmla="*/ 595 w 655"/>
              <a:gd name="T91" fmla="*/ 1144 h 2478"/>
              <a:gd name="T92" fmla="*/ 595 w 655"/>
              <a:gd name="T93" fmla="*/ 898 h 2478"/>
              <a:gd name="T94" fmla="*/ 591 w 655"/>
              <a:gd name="T95" fmla="*/ 826 h 2478"/>
              <a:gd name="T96" fmla="*/ 579 w 655"/>
              <a:gd name="T97" fmla="*/ 591 h 2478"/>
              <a:gd name="T98" fmla="*/ 566 w 655"/>
              <a:gd name="T99" fmla="*/ 448 h 2478"/>
              <a:gd name="T100" fmla="*/ 543 w 655"/>
              <a:gd name="T101" fmla="*/ 262 h 2478"/>
              <a:gd name="T102" fmla="*/ 538 w 655"/>
              <a:gd name="T103" fmla="*/ 473 h 2478"/>
              <a:gd name="T104" fmla="*/ 506 w 655"/>
              <a:gd name="T105" fmla="*/ 210 h 2478"/>
              <a:gd name="T106" fmla="*/ 466 w 655"/>
              <a:gd name="T107" fmla="*/ 148 h 2478"/>
              <a:gd name="T108" fmla="*/ 434 w 655"/>
              <a:gd name="T109" fmla="*/ 120 h 2478"/>
              <a:gd name="T110" fmla="*/ 401 w 655"/>
              <a:gd name="T111" fmla="*/ 92 h 2478"/>
              <a:gd name="T112" fmla="*/ 376 w 655"/>
              <a:gd name="T113" fmla="*/ 107 h 2478"/>
              <a:gd name="T114" fmla="*/ 357 w 655"/>
              <a:gd name="T115" fmla="*/ 130 h 2478"/>
              <a:gd name="T116" fmla="*/ 342 w 655"/>
              <a:gd name="T117" fmla="*/ 154 h 2478"/>
              <a:gd name="T118" fmla="*/ 303 w 655"/>
              <a:gd name="T119" fmla="*/ 98 h 2478"/>
              <a:gd name="T120" fmla="*/ 275 w 655"/>
              <a:gd name="T121" fmla="*/ 69 h 2478"/>
              <a:gd name="T122" fmla="*/ 250 w 655"/>
              <a:gd name="T123" fmla="*/ 94 h 2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55" h="2478">
                <a:moveTo>
                  <a:pt x="226" y="3"/>
                </a:moveTo>
                <a:cubicBezTo>
                  <a:pt x="225" y="6"/>
                  <a:pt x="224" y="11"/>
                  <a:pt x="223" y="3"/>
                </a:cubicBezTo>
                <a:cubicBezTo>
                  <a:pt x="222" y="1"/>
                  <a:pt x="220" y="1"/>
                  <a:pt x="220" y="4"/>
                </a:cubicBezTo>
                <a:cubicBezTo>
                  <a:pt x="218" y="7"/>
                  <a:pt x="219" y="11"/>
                  <a:pt x="219" y="15"/>
                </a:cubicBezTo>
                <a:cubicBezTo>
                  <a:pt x="219" y="18"/>
                  <a:pt x="218" y="19"/>
                  <a:pt x="216" y="19"/>
                </a:cubicBezTo>
                <a:cubicBezTo>
                  <a:pt x="216" y="18"/>
                  <a:pt x="216" y="16"/>
                  <a:pt x="216" y="15"/>
                </a:cubicBezTo>
                <a:cubicBezTo>
                  <a:pt x="216" y="14"/>
                  <a:pt x="216" y="14"/>
                  <a:pt x="216" y="14"/>
                </a:cubicBezTo>
                <a:cubicBezTo>
                  <a:pt x="215" y="14"/>
                  <a:pt x="214" y="15"/>
                  <a:pt x="215" y="16"/>
                </a:cubicBezTo>
                <a:cubicBezTo>
                  <a:pt x="215" y="18"/>
                  <a:pt x="216" y="18"/>
                  <a:pt x="216" y="19"/>
                </a:cubicBezTo>
                <a:cubicBezTo>
                  <a:pt x="216" y="22"/>
                  <a:pt x="215" y="25"/>
                  <a:pt x="214" y="28"/>
                </a:cubicBezTo>
                <a:cubicBezTo>
                  <a:pt x="213" y="37"/>
                  <a:pt x="217" y="49"/>
                  <a:pt x="210" y="56"/>
                </a:cubicBezTo>
                <a:cubicBezTo>
                  <a:pt x="210" y="57"/>
                  <a:pt x="210" y="61"/>
                  <a:pt x="210" y="64"/>
                </a:cubicBezTo>
                <a:cubicBezTo>
                  <a:pt x="210" y="67"/>
                  <a:pt x="211" y="71"/>
                  <a:pt x="209" y="75"/>
                </a:cubicBezTo>
                <a:cubicBezTo>
                  <a:pt x="207" y="69"/>
                  <a:pt x="210" y="61"/>
                  <a:pt x="206" y="57"/>
                </a:cubicBezTo>
                <a:cubicBezTo>
                  <a:pt x="206" y="57"/>
                  <a:pt x="205" y="57"/>
                  <a:pt x="205" y="57"/>
                </a:cubicBezTo>
                <a:cubicBezTo>
                  <a:pt x="202" y="64"/>
                  <a:pt x="206" y="70"/>
                  <a:pt x="206" y="76"/>
                </a:cubicBezTo>
                <a:cubicBezTo>
                  <a:pt x="206" y="77"/>
                  <a:pt x="206" y="79"/>
                  <a:pt x="206" y="80"/>
                </a:cubicBezTo>
                <a:cubicBezTo>
                  <a:pt x="206" y="98"/>
                  <a:pt x="206" y="116"/>
                  <a:pt x="206" y="133"/>
                </a:cubicBezTo>
                <a:cubicBezTo>
                  <a:pt x="206" y="137"/>
                  <a:pt x="205" y="140"/>
                  <a:pt x="204" y="142"/>
                </a:cubicBezTo>
                <a:cubicBezTo>
                  <a:pt x="204" y="132"/>
                  <a:pt x="204" y="121"/>
                  <a:pt x="204" y="111"/>
                </a:cubicBezTo>
                <a:cubicBezTo>
                  <a:pt x="204" y="111"/>
                  <a:pt x="204" y="111"/>
                  <a:pt x="204" y="111"/>
                </a:cubicBezTo>
                <a:cubicBezTo>
                  <a:pt x="205" y="90"/>
                  <a:pt x="201" y="71"/>
                  <a:pt x="201" y="50"/>
                </a:cubicBezTo>
                <a:cubicBezTo>
                  <a:pt x="201" y="50"/>
                  <a:pt x="201" y="49"/>
                  <a:pt x="201" y="49"/>
                </a:cubicBezTo>
                <a:cubicBezTo>
                  <a:pt x="200" y="48"/>
                  <a:pt x="200" y="47"/>
                  <a:pt x="199" y="47"/>
                </a:cubicBezTo>
                <a:cubicBezTo>
                  <a:pt x="199" y="47"/>
                  <a:pt x="198" y="48"/>
                  <a:pt x="198" y="48"/>
                </a:cubicBezTo>
                <a:cubicBezTo>
                  <a:pt x="197" y="60"/>
                  <a:pt x="197" y="72"/>
                  <a:pt x="198" y="84"/>
                </a:cubicBezTo>
                <a:cubicBezTo>
                  <a:pt x="198" y="85"/>
                  <a:pt x="199" y="86"/>
                  <a:pt x="200" y="87"/>
                </a:cubicBezTo>
                <a:cubicBezTo>
                  <a:pt x="200" y="100"/>
                  <a:pt x="200" y="113"/>
                  <a:pt x="200" y="126"/>
                </a:cubicBezTo>
                <a:cubicBezTo>
                  <a:pt x="199" y="130"/>
                  <a:pt x="199" y="134"/>
                  <a:pt x="199" y="138"/>
                </a:cubicBezTo>
                <a:cubicBezTo>
                  <a:pt x="198" y="129"/>
                  <a:pt x="196" y="120"/>
                  <a:pt x="197" y="111"/>
                </a:cubicBezTo>
                <a:cubicBezTo>
                  <a:pt x="198" y="108"/>
                  <a:pt x="198" y="104"/>
                  <a:pt x="197" y="101"/>
                </a:cubicBezTo>
                <a:cubicBezTo>
                  <a:pt x="196" y="95"/>
                  <a:pt x="195" y="88"/>
                  <a:pt x="195" y="82"/>
                </a:cubicBezTo>
                <a:cubicBezTo>
                  <a:pt x="195" y="71"/>
                  <a:pt x="195" y="60"/>
                  <a:pt x="194" y="49"/>
                </a:cubicBezTo>
                <a:cubicBezTo>
                  <a:pt x="194" y="48"/>
                  <a:pt x="194" y="46"/>
                  <a:pt x="193" y="46"/>
                </a:cubicBezTo>
                <a:cubicBezTo>
                  <a:pt x="193" y="46"/>
                  <a:pt x="191" y="47"/>
                  <a:pt x="191" y="48"/>
                </a:cubicBezTo>
                <a:cubicBezTo>
                  <a:pt x="191" y="57"/>
                  <a:pt x="188" y="65"/>
                  <a:pt x="189" y="75"/>
                </a:cubicBezTo>
                <a:cubicBezTo>
                  <a:pt x="189" y="80"/>
                  <a:pt x="188" y="85"/>
                  <a:pt x="191" y="90"/>
                </a:cubicBezTo>
                <a:cubicBezTo>
                  <a:pt x="193" y="94"/>
                  <a:pt x="188" y="100"/>
                  <a:pt x="192" y="105"/>
                </a:cubicBezTo>
                <a:cubicBezTo>
                  <a:pt x="193" y="106"/>
                  <a:pt x="193" y="112"/>
                  <a:pt x="193" y="116"/>
                </a:cubicBezTo>
                <a:cubicBezTo>
                  <a:pt x="193" y="121"/>
                  <a:pt x="193" y="127"/>
                  <a:pt x="193" y="132"/>
                </a:cubicBezTo>
                <a:cubicBezTo>
                  <a:pt x="194" y="138"/>
                  <a:pt x="195" y="144"/>
                  <a:pt x="192" y="150"/>
                </a:cubicBezTo>
                <a:cubicBezTo>
                  <a:pt x="191" y="152"/>
                  <a:pt x="191" y="157"/>
                  <a:pt x="191" y="161"/>
                </a:cubicBezTo>
                <a:cubicBezTo>
                  <a:pt x="191" y="163"/>
                  <a:pt x="192" y="163"/>
                  <a:pt x="193" y="163"/>
                </a:cubicBezTo>
                <a:cubicBezTo>
                  <a:pt x="194" y="162"/>
                  <a:pt x="193" y="163"/>
                  <a:pt x="193" y="161"/>
                </a:cubicBezTo>
                <a:cubicBezTo>
                  <a:pt x="195" y="152"/>
                  <a:pt x="196" y="164"/>
                  <a:pt x="197" y="162"/>
                </a:cubicBezTo>
                <a:cubicBezTo>
                  <a:pt x="197" y="163"/>
                  <a:pt x="197" y="165"/>
                  <a:pt x="197" y="166"/>
                </a:cubicBezTo>
                <a:cubicBezTo>
                  <a:pt x="194" y="169"/>
                  <a:pt x="196" y="176"/>
                  <a:pt x="193" y="179"/>
                </a:cubicBezTo>
                <a:cubicBezTo>
                  <a:pt x="193" y="179"/>
                  <a:pt x="193" y="179"/>
                  <a:pt x="193" y="179"/>
                </a:cubicBezTo>
                <a:cubicBezTo>
                  <a:pt x="191" y="180"/>
                  <a:pt x="191" y="184"/>
                  <a:pt x="191" y="187"/>
                </a:cubicBezTo>
                <a:cubicBezTo>
                  <a:pt x="191" y="193"/>
                  <a:pt x="191" y="199"/>
                  <a:pt x="191" y="206"/>
                </a:cubicBezTo>
                <a:cubicBezTo>
                  <a:pt x="187" y="209"/>
                  <a:pt x="187" y="209"/>
                  <a:pt x="186" y="202"/>
                </a:cubicBezTo>
                <a:cubicBezTo>
                  <a:pt x="186" y="194"/>
                  <a:pt x="185" y="187"/>
                  <a:pt x="184" y="179"/>
                </a:cubicBezTo>
                <a:cubicBezTo>
                  <a:pt x="184" y="176"/>
                  <a:pt x="183" y="175"/>
                  <a:pt x="181" y="177"/>
                </a:cubicBezTo>
                <a:cubicBezTo>
                  <a:pt x="181" y="177"/>
                  <a:pt x="180" y="179"/>
                  <a:pt x="180" y="179"/>
                </a:cubicBezTo>
                <a:cubicBezTo>
                  <a:pt x="178" y="177"/>
                  <a:pt x="177" y="174"/>
                  <a:pt x="176" y="173"/>
                </a:cubicBezTo>
                <a:cubicBezTo>
                  <a:pt x="174" y="173"/>
                  <a:pt x="175" y="179"/>
                  <a:pt x="173" y="180"/>
                </a:cubicBezTo>
                <a:cubicBezTo>
                  <a:pt x="172" y="180"/>
                  <a:pt x="171" y="180"/>
                  <a:pt x="171" y="179"/>
                </a:cubicBezTo>
                <a:cubicBezTo>
                  <a:pt x="171" y="177"/>
                  <a:pt x="171" y="174"/>
                  <a:pt x="171" y="172"/>
                </a:cubicBezTo>
                <a:cubicBezTo>
                  <a:pt x="171" y="171"/>
                  <a:pt x="170" y="170"/>
                  <a:pt x="170" y="169"/>
                </a:cubicBezTo>
                <a:cubicBezTo>
                  <a:pt x="169" y="168"/>
                  <a:pt x="168" y="169"/>
                  <a:pt x="168" y="171"/>
                </a:cubicBezTo>
                <a:cubicBezTo>
                  <a:pt x="167" y="176"/>
                  <a:pt x="167" y="181"/>
                  <a:pt x="167" y="186"/>
                </a:cubicBezTo>
                <a:cubicBezTo>
                  <a:pt x="167" y="188"/>
                  <a:pt x="166" y="189"/>
                  <a:pt x="165" y="189"/>
                </a:cubicBezTo>
                <a:cubicBezTo>
                  <a:pt x="164" y="188"/>
                  <a:pt x="163" y="187"/>
                  <a:pt x="162" y="186"/>
                </a:cubicBezTo>
                <a:cubicBezTo>
                  <a:pt x="162" y="180"/>
                  <a:pt x="162" y="174"/>
                  <a:pt x="162" y="168"/>
                </a:cubicBezTo>
                <a:cubicBezTo>
                  <a:pt x="162" y="163"/>
                  <a:pt x="162" y="158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1" y="140"/>
                  <a:pt x="163" y="125"/>
                  <a:pt x="160" y="111"/>
                </a:cubicBezTo>
                <a:cubicBezTo>
                  <a:pt x="160" y="109"/>
                  <a:pt x="160" y="107"/>
                  <a:pt x="160" y="105"/>
                </a:cubicBezTo>
                <a:cubicBezTo>
                  <a:pt x="161" y="83"/>
                  <a:pt x="157" y="61"/>
                  <a:pt x="157" y="39"/>
                </a:cubicBezTo>
                <a:cubicBezTo>
                  <a:pt x="154" y="42"/>
                  <a:pt x="157" y="48"/>
                  <a:pt x="154" y="51"/>
                </a:cubicBezTo>
                <a:cubicBezTo>
                  <a:pt x="152" y="46"/>
                  <a:pt x="154" y="37"/>
                  <a:pt x="150" y="35"/>
                </a:cubicBezTo>
                <a:cubicBezTo>
                  <a:pt x="150" y="36"/>
                  <a:pt x="149" y="37"/>
                  <a:pt x="149" y="38"/>
                </a:cubicBezTo>
                <a:cubicBezTo>
                  <a:pt x="149" y="44"/>
                  <a:pt x="150" y="50"/>
                  <a:pt x="150" y="56"/>
                </a:cubicBezTo>
                <a:cubicBezTo>
                  <a:pt x="146" y="58"/>
                  <a:pt x="146" y="47"/>
                  <a:pt x="143" y="47"/>
                </a:cubicBezTo>
                <a:cubicBezTo>
                  <a:pt x="142" y="46"/>
                  <a:pt x="141" y="45"/>
                  <a:pt x="140" y="44"/>
                </a:cubicBezTo>
                <a:cubicBezTo>
                  <a:pt x="137" y="42"/>
                  <a:pt x="135" y="44"/>
                  <a:pt x="134" y="50"/>
                </a:cubicBezTo>
                <a:cubicBezTo>
                  <a:pt x="134" y="53"/>
                  <a:pt x="135" y="60"/>
                  <a:pt x="133" y="60"/>
                </a:cubicBezTo>
                <a:cubicBezTo>
                  <a:pt x="129" y="60"/>
                  <a:pt x="131" y="53"/>
                  <a:pt x="130" y="49"/>
                </a:cubicBezTo>
                <a:cubicBezTo>
                  <a:pt x="130" y="47"/>
                  <a:pt x="130" y="44"/>
                  <a:pt x="128" y="43"/>
                </a:cubicBezTo>
                <a:cubicBezTo>
                  <a:pt x="128" y="52"/>
                  <a:pt x="127" y="61"/>
                  <a:pt x="126" y="70"/>
                </a:cubicBezTo>
                <a:cubicBezTo>
                  <a:pt x="125" y="82"/>
                  <a:pt x="122" y="94"/>
                  <a:pt x="127" y="105"/>
                </a:cubicBezTo>
                <a:cubicBezTo>
                  <a:pt x="127" y="107"/>
                  <a:pt x="127" y="109"/>
                  <a:pt x="127" y="111"/>
                </a:cubicBezTo>
                <a:cubicBezTo>
                  <a:pt x="124" y="137"/>
                  <a:pt x="123" y="163"/>
                  <a:pt x="124" y="190"/>
                </a:cubicBezTo>
                <a:cubicBezTo>
                  <a:pt x="125" y="197"/>
                  <a:pt x="124" y="205"/>
                  <a:pt x="123" y="213"/>
                </a:cubicBezTo>
                <a:cubicBezTo>
                  <a:pt x="123" y="214"/>
                  <a:pt x="122" y="215"/>
                  <a:pt x="122" y="215"/>
                </a:cubicBezTo>
                <a:cubicBezTo>
                  <a:pt x="121" y="215"/>
                  <a:pt x="121" y="214"/>
                  <a:pt x="120" y="213"/>
                </a:cubicBezTo>
                <a:cubicBezTo>
                  <a:pt x="120" y="213"/>
                  <a:pt x="120" y="212"/>
                  <a:pt x="120" y="211"/>
                </a:cubicBezTo>
                <a:cubicBezTo>
                  <a:pt x="120" y="211"/>
                  <a:pt x="120" y="210"/>
                  <a:pt x="120" y="209"/>
                </a:cubicBezTo>
                <a:cubicBezTo>
                  <a:pt x="119" y="208"/>
                  <a:pt x="120" y="205"/>
                  <a:pt x="118" y="205"/>
                </a:cubicBezTo>
                <a:cubicBezTo>
                  <a:pt x="118" y="206"/>
                  <a:pt x="117" y="207"/>
                  <a:pt x="117" y="209"/>
                </a:cubicBezTo>
                <a:cubicBezTo>
                  <a:pt x="117" y="211"/>
                  <a:pt x="117" y="215"/>
                  <a:pt x="115" y="214"/>
                </a:cubicBezTo>
                <a:cubicBezTo>
                  <a:pt x="114" y="214"/>
                  <a:pt x="113" y="210"/>
                  <a:pt x="114" y="208"/>
                </a:cubicBezTo>
                <a:cubicBezTo>
                  <a:pt x="114" y="197"/>
                  <a:pt x="111" y="186"/>
                  <a:pt x="118" y="177"/>
                </a:cubicBezTo>
                <a:cubicBezTo>
                  <a:pt x="121" y="172"/>
                  <a:pt x="119" y="162"/>
                  <a:pt x="116" y="156"/>
                </a:cubicBezTo>
                <a:cubicBezTo>
                  <a:pt x="114" y="154"/>
                  <a:pt x="113" y="152"/>
                  <a:pt x="113" y="149"/>
                </a:cubicBezTo>
                <a:cubicBezTo>
                  <a:pt x="113" y="145"/>
                  <a:pt x="114" y="141"/>
                  <a:pt x="115" y="138"/>
                </a:cubicBezTo>
                <a:cubicBezTo>
                  <a:pt x="118" y="134"/>
                  <a:pt x="118" y="129"/>
                  <a:pt x="118" y="122"/>
                </a:cubicBezTo>
                <a:cubicBezTo>
                  <a:pt x="118" y="109"/>
                  <a:pt x="115" y="96"/>
                  <a:pt x="121" y="84"/>
                </a:cubicBezTo>
                <a:cubicBezTo>
                  <a:pt x="121" y="83"/>
                  <a:pt x="120" y="81"/>
                  <a:pt x="119" y="81"/>
                </a:cubicBezTo>
                <a:cubicBezTo>
                  <a:pt x="118" y="81"/>
                  <a:pt x="116" y="80"/>
                  <a:pt x="115" y="85"/>
                </a:cubicBezTo>
                <a:cubicBezTo>
                  <a:pt x="115" y="88"/>
                  <a:pt x="116" y="92"/>
                  <a:pt x="114" y="95"/>
                </a:cubicBezTo>
                <a:cubicBezTo>
                  <a:pt x="113" y="88"/>
                  <a:pt x="111" y="82"/>
                  <a:pt x="111" y="75"/>
                </a:cubicBezTo>
                <a:cubicBezTo>
                  <a:pt x="111" y="71"/>
                  <a:pt x="110" y="68"/>
                  <a:pt x="108" y="66"/>
                </a:cubicBezTo>
                <a:cubicBezTo>
                  <a:pt x="107" y="66"/>
                  <a:pt x="106" y="64"/>
                  <a:pt x="106" y="63"/>
                </a:cubicBezTo>
                <a:cubicBezTo>
                  <a:pt x="105" y="62"/>
                  <a:pt x="105" y="60"/>
                  <a:pt x="106" y="59"/>
                </a:cubicBezTo>
                <a:cubicBezTo>
                  <a:pt x="106" y="57"/>
                  <a:pt x="107" y="56"/>
                  <a:pt x="108" y="56"/>
                </a:cubicBezTo>
                <a:cubicBezTo>
                  <a:pt x="110" y="58"/>
                  <a:pt x="112" y="60"/>
                  <a:pt x="114" y="65"/>
                </a:cubicBezTo>
                <a:cubicBezTo>
                  <a:pt x="114" y="67"/>
                  <a:pt x="115" y="71"/>
                  <a:pt x="117" y="70"/>
                </a:cubicBezTo>
                <a:cubicBezTo>
                  <a:pt x="117" y="62"/>
                  <a:pt x="117" y="53"/>
                  <a:pt x="117" y="45"/>
                </a:cubicBezTo>
                <a:cubicBezTo>
                  <a:pt x="117" y="43"/>
                  <a:pt x="116" y="42"/>
                  <a:pt x="115" y="41"/>
                </a:cubicBezTo>
                <a:cubicBezTo>
                  <a:pt x="115" y="40"/>
                  <a:pt x="114" y="42"/>
                  <a:pt x="114" y="43"/>
                </a:cubicBezTo>
                <a:cubicBezTo>
                  <a:pt x="113" y="44"/>
                  <a:pt x="113" y="51"/>
                  <a:pt x="111" y="44"/>
                </a:cubicBezTo>
                <a:cubicBezTo>
                  <a:pt x="111" y="42"/>
                  <a:pt x="110" y="40"/>
                  <a:pt x="109" y="40"/>
                </a:cubicBezTo>
                <a:cubicBezTo>
                  <a:pt x="106" y="41"/>
                  <a:pt x="105" y="37"/>
                  <a:pt x="104" y="32"/>
                </a:cubicBezTo>
                <a:cubicBezTo>
                  <a:pt x="104" y="30"/>
                  <a:pt x="103" y="29"/>
                  <a:pt x="102" y="30"/>
                </a:cubicBezTo>
                <a:cubicBezTo>
                  <a:pt x="102" y="30"/>
                  <a:pt x="101" y="32"/>
                  <a:pt x="101" y="33"/>
                </a:cubicBezTo>
                <a:cubicBezTo>
                  <a:pt x="101" y="50"/>
                  <a:pt x="99" y="68"/>
                  <a:pt x="101" y="86"/>
                </a:cubicBezTo>
                <a:cubicBezTo>
                  <a:pt x="102" y="89"/>
                  <a:pt x="101" y="92"/>
                  <a:pt x="100" y="92"/>
                </a:cubicBezTo>
                <a:cubicBezTo>
                  <a:pt x="98" y="92"/>
                  <a:pt x="97" y="89"/>
                  <a:pt x="97" y="86"/>
                </a:cubicBezTo>
                <a:cubicBezTo>
                  <a:pt x="96" y="82"/>
                  <a:pt x="97" y="79"/>
                  <a:pt x="97" y="75"/>
                </a:cubicBezTo>
                <a:cubicBezTo>
                  <a:pt x="99" y="68"/>
                  <a:pt x="99" y="62"/>
                  <a:pt x="99" y="55"/>
                </a:cubicBezTo>
                <a:cubicBezTo>
                  <a:pt x="99" y="53"/>
                  <a:pt x="98" y="50"/>
                  <a:pt x="97" y="48"/>
                </a:cubicBezTo>
                <a:cubicBezTo>
                  <a:pt x="97" y="47"/>
                  <a:pt x="96" y="46"/>
                  <a:pt x="96" y="46"/>
                </a:cubicBezTo>
                <a:cubicBezTo>
                  <a:pt x="95" y="46"/>
                  <a:pt x="94" y="47"/>
                  <a:pt x="94" y="48"/>
                </a:cubicBezTo>
                <a:cubicBezTo>
                  <a:pt x="94" y="59"/>
                  <a:pt x="92" y="69"/>
                  <a:pt x="92" y="79"/>
                </a:cubicBezTo>
                <a:cubicBezTo>
                  <a:pt x="92" y="116"/>
                  <a:pt x="92" y="154"/>
                  <a:pt x="92" y="191"/>
                </a:cubicBezTo>
                <a:cubicBezTo>
                  <a:pt x="92" y="194"/>
                  <a:pt x="91" y="198"/>
                  <a:pt x="93" y="202"/>
                </a:cubicBezTo>
                <a:cubicBezTo>
                  <a:pt x="93" y="201"/>
                  <a:pt x="94" y="199"/>
                  <a:pt x="94" y="198"/>
                </a:cubicBezTo>
                <a:cubicBezTo>
                  <a:pt x="94" y="174"/>
                  <a:pt x="98" y="150"/>
                  <a:pt x="97" y="125"/>
                </a:cubicBezTo>
                <a:cubicBezTo>
                  <a:pt x="96" y="118"/>
                  <a:pt x="99" y="111"/>
                  <a:pt x="98" y="104"/>
                </a:cubicBezTo>
                <a:cubicBezTo>
                  <a:pt x="98" y="103"/>
                  <a:pt x="99" y="101"/>
                  <a:pt x="100" y="100"/>
                </a:cubicBezTo>
                <a:cubicBezTo>
                  <a:pt x="101" y="100"/>
                  <a:pt x="102" y="101"/>
                  <a:pt x="102" y="104"/>
                </a:cubicBezTo>
                <a:cubicBezTo>
                  <a:pt x="103" y="113"/>
                  <a:pt x="103" y="122"/>
                  <a:pt x="103" y="131"/>
                </a:cubicBezTo>
                <a:cubicBezTo>
                  <a:pt x="104" y="140"/>
                  <a:pt x="104" y="142"/>
                  <a:pt x="107" y="150"/>
                </a:cubicBezTo>
                <a:cubicBezTo>
                  <a:pt x="108" y="144"/>
                  <a:pt x="107" y="137"/>
                  <a:pt x="107" y="131"/>
                </a:cubicBezTo>
                <a:cubicBezTo>
                  <a:pt x="107" y="123"/>
                  <a:pt x="107" y="116"/>
                  <a:pt x="107" y="109"/>
                </a:cubicBezTo>
                <a:cubicBezTo>
                  <a:pt x="107" y="107"/>
                  <a:pt x="108" y="105"/>
                  <a:pt x="109" y="105"/>
                </a:cubicBezTo>
                <a:cubicBezTo>
                  <a:pt x="110" y="105"/>
                  <a:pt x="111" y="108"/>
                  <a:pt x="111" y="109"/>
                </a:cubicBezTo>
                <a:cubicBezTo>
                  <a:pt x="109" y="118"/>
                  <a:pt x="109" y="126"/>
                  <a:pt x="110" y="135"/>
                </a:cubicBezTo>
                <a:cubicBezTo>
                  <a:pt x="112" y="143"/>
                  <a:pt x="111" y="153"/>
                  <a:pt x="108" y="161"/>
                </a:cubicBezTo>
                <a:cubicBezTo>
                  <a:pt x="105" y="167"/>
                  <a:pt x="105" y="167"/>
                  <a:pt x="109" y="172"/>
                </a:cubicBezTo>
                <a:cubicBezTo>
                  <a:pt x="111" y="173"/>
                  <a:pt x="111" y="176"/>
                  <a:pt x="110" y="178"/>
                </a:cubicBezTo>
                <a:cubicBezTo>
                  <a:pt x="109" y="186"/>
                  <a:pt x="108" y="194"/>
                  <a:pt x="110" y="201"/>
                </a:cubicBezTo>
                <a:cubicBezTo>
                  <a:pt x="111" y="207"/>
                  <a:pt x="111" y="211"/>
                  <a:pt x="108" y="215"/>
                </a:cubicBezTo>
                <a:cubicBezTo>
                  <a:pt x="106" y="220"/>
                  <a:pt x="105" y="226"/>
                  <a:pt x="104" y="231"/>
                </a:cubicBezTo>
                <a:cubicBezTo>
                  <a:pt x="104" y="233"/>
                  <a:pt x="104" y="235"/>
                  <a:pt x="105" y="236"/>
                </a:cubicBezTo>
                <a:cubicBezTo>
                  <a:pt x="105" y="236"/>
                  <a:pt x="106" y="235"/>
                  <a:pt x="107" y="234"/>
                </a:cubicBezTo>
                <a:cubicBezTo>
                  <a:pt x="107" y="232"/>
                  <a:pt x="107" y="228"/>
                  <a:pt x="109" y="228"/>
                </a:cubicBezTo>
                <a:cubicBezTo>
                  <a:pt x="111" y="228"/>
                  <a:pt x="111" y="232"/>
                  <a:pt x="111" y="236"/>
                </a:cubicBezTo>
                <a:cubicBezTo>
                  <a:pt x="111" y="239"/>
                  <a:pt x="110" y="243"/>
                  <a:pt x="110" y="247"/>
                </a:cubicBezTo>
                <a:cubicBezTo>
                  <a:pt x="110" y="249"/>
                  <a:pt x="110" y="251"/>
                  <a:pt x="111" y="251"/>
                </a:cubicBezTo>
                <a:cubicBezTo>
                  <a:pt x="113" y="252"/>
                  <a:pt x="113" y="250"/>
                  <a:pt x="113" y="248"/>
                </a:cubicBezTo>
                <a:cubicBezTo>
                  <a:pt x="113" y="246"/>
                  <a:pt x="113" y="244"/>
                  <a:pt x="113" y="242"/>
                </a:cubicBezTo>
                <a:cubicBezTo>
                  <a:pt x="114" y="239"/>
                  <a:pt x="113" y="236"/>
                  <a:pt x="115" y="236"/>
                </a:cubicBezTo>
                <a:cubicBezTo>
                  <a:pt x="117" y="236"/>
                  <a:pt x="117" y="240"/>
                  <a:pt x="117" y="242"/>
                </a:cubicBezTo>
                <a:cubicBezTo>
                  <a:pt x="115" y="248"/>
                  <a:pt x="117" y="255"/>
                  <a:pt x="116" y="261"/>
                </a:cubicBezTo>
                <a:cubicBezTo>
                  <a:pt x="116" y="262"/>
                  <a:pt x="117" y="263"/>
                  <a:pt x="118" y="263"/>
                </a:cubicBezTo>
                <a:cubicBezTo>
                  <a:pt x="118" y="263"/>
                  <a:pt x="119" y="262"/>
                  <a:pt x="119" y="261"/>
                </a:cubicBezTo>
                <a:cubicBezTo>
                  <a:pt x="120" y="259"/>
                  <a:pt x="119" y="255"/>
                  <a:pt x="122" y="254"/>
                </a:cubicBezTo>
                <a:cubicBezTo>
                  <a:pt x="122" y="268"/>
                  <a:pt x="123" y="282"/>
                  <a:pt x="122" y="296"/>
                </a:cubicBezTo>
                <a:cubicBezTo>
                  <a:pt x="121" y="300"/>
                  <a:pt x="121" y="305"/>
                  <a:pt x="122" y="309"/>
                </a:cubicBezTo>
                <a:cubicBezTo>
                  <a:pt x="124" y="319"/>
                  <a:pt x="123" y="328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3" y="338"/>
                  <a:pt x="122" y="339"/>
                  <a:pt x="122" y="341"/>
                </a:cubicBezTo>
                <a:cubicBezTo>
                  <a:pt x="122" y="341"/>
                  <a:pt x="122" y="341"/>
                  <a:pt x="122" y="341"/>
                </a:cubicBezTo>
                <a:cubicBezTo>
                  <a:pt x="122" y="345"/>
                  <a:pt x="121" y="349"/>
                  <a:pt x="121" y="353"/>
                </a:cubicBezTo>
                <a:cubicBezTo>
                  <a:pt x="119" y="350"/>
                  <a:pt x="120" y="345"/>
                  <a:pt x="119" y="342"/>
                </a:cubicBezTo>
                <a:cubicBezTo>
                  <a:pt x="119" y="338"/>
                  <a:pt x="117" y="337"/>
                  <a:pt x="115" y="340"/>
                </a:cubicBezTo>
                <a:cubicBezTo>
                  <a:pt x="114" y="344"/>
                  <a:pt x="112" y="341"/>
                  <a:pt x="112" y="338"/>
                </a:cubicBezTo>
                <a:cubicBezTo>
                  <a:pt x="111" y="336"/>
                  <a:pt x="112" y="333"/>
                  <a:pt x="112" y="330"/>
                </a:cubicBezTo>
                <a:cubicBezTo>
                  <a:pt x="112" y="329"/>
                  <a:pt x="111" y="328"/>
                  <a:pt x="111" y="328"/>
                </a:cubicBezTo>
                <a:cubicBezTo>
                  <a:pt x="110" y="327"/>
                  <a:pt x="109" y="328"/>
                  <a:pt x="109" y="330"/>
                </a:cubicBezTo>
                <a:cubicBezTo>
                  <a:pt x="109" y="333"/>
                  <a:pt x="109" y="336"/>
                  <a:pt x="109" y="340"/>
                </a:cubicBezTo>
                <a:cubicBezTo>
                  <a:pt x="109" y="341"/>
                  <a:pt x="108" y="342"/>
                  <a:pt x="107" y="342"/>
                </a:cubicBezTo>
                <a:cubicBezTo>
                  <a:pt x="107" y="341"/>
                  <a:pt x="106" y="340"/>
                  <a:pt x="106" y="339"/>
                </a:cubicBezTo>
                <a:cubicBezTo>
                  <a:pt x="107" y="331"/>
                  <a:pt x="105" y="322"/>
                  <a:pt x="107" y="314"/>
                </a:cubicBezTo>
                <a:cubicBezTo>
                  <a:pt x="108" y="310"/>
                  <a:pt x="106" y="304"/>
                  <a:pt x="109" y="300"/>
                </a:cubicBezTo>
                <a:cubicBezTo>
                  <a:pt x="113" y="303"/>
                  <a:pt x="110" y="310"/>
                  <a:pt x="111" y="315"/>
                </a:cubicBezTo>
                <a:cubicBezTo>
                  <a:pt x="111" y="317"/>
                  <a:pt x="112" y="317"/>
                  <a:pt x="113" y="317"/>
                </a:cubicBezTo>
                <a:cubicBezTo>
                  <a:pt x="114" y="311"/>
                  <a:pt x="115" y="305"/>
                  <a:pt x="118" y="300"/>
                </a:cubicBezTo>
                <a:cubicBezTo>
                  <a:pt x="120" y="296"/>
                  <a:pt x="119" y="289"/>
                  <a:pt x="119" y="283"/>
                </a:cubicBezTo>
                <a:cubicBezTo>
                  <a:pt x="119" y="282"/>
                  <a:pt x="118" y="281"/>
                  <a:pt x="118" y="281"/>
                </a:cubicBezTo>
                <a:cubicBezTo>
                  <a:pt x="115" y="282"/>
                  <a:pt x="113" y="275"/>
                  <a:pt x="111" y="277"/>
                </a:cubicBezTo>
                <a:cubicBezTo>
                  <a:pt x="108" y="280"/>
                  <a:pt x="107" y="278"/>
                  <a:pt x="106" y="274"/>
                </a:cubicBezTo>
                <a:cubicBezTo>
                  <a:pt x="105" y="270"/>
                  <a:pt x="106" y="264"/>
                  <a:pt x="103" y="261"/>
                </a:cubicBezTo>
                <a:cubicBezTo>
                  <a:pt x="103" y="274"/>
                  <a:pt x="101" y="285"/>
                  <a:pt x="99" y="297"/>
                </a:cubicBezTo>
                <a:cubicBezTo>
                  <a:pt x="99" y="283"/>
                  <a:pt x="99" y="269"/>
                  <a:pt x="98" y="256"/>
                </a:cubicBezTo>
                <a:cubicBezTo>
                  <a:pt x="98" y="255"/>
                  <a:pt x="98" y="254"/>
                  <a:pt x="98" y="254"/>
                </a:cubicBezTo>
                <a:cubicBezTo>
                  <a:pt x="97" y="252"/>
                  <a:pt x="97" y="257"/>
                  <a:pt x="96" y="250"/>
                </a:cubicBezTo>
                <a:cubicBezTo>
                  <a:pt x="97" y="274"/>
                  <a:pt x="94" y="292"/>
                  <a:pt x="91" y="311"/>
                </a:cubicBezTo>
                <a:cubicBezTo>
                  <a:pt x="90" y="304"/>
                  <a:pt x="90" y="297"/>
                  <a:pt x="91" y="290"/>
                </a:cubicBezTo>
                <a:cubicBezTo>
                  <a:pt x="91" y="287"/>
                  <a:pt x="92" y="285"/>
                  <a:pt x="92" y="282"/>
                </a:cubicBezTo>
                <a:cubicBezTo>
                  <a:pt x="92" y="281"/>
                  <a:pt x="91" y="280"/>
                  <a:pt x="90" y="280"/>
                </a:cubicBezTo>
                <a:cubicBezTo>
                  <a:pt x="90" y="280"/>
                  <a:pt x="89" y="281"/>
                  <a:pt x="89" y="281"/>
                </a:cubicBezTo>
                <a:cubicBezTo>
                  <a:pt x="88" y="291"/>
                  <a:pt x="87" y="301"/>
                  <a:pt x="86" y="310"/>
                </a:cubicBezTo>
                <a:cubicBezTo>
                  <a:pt x="86" y="312"/>
                  <a:pt x="86" y="314"/>
                  <a:pt x="86" y="316"/>
                </a:cubicBezTo>
                <a:cubicBezTo>
                  <a:pt x="87" y="318"/>
                  <a:pt x="88" y="320"/>
                  <a:pt x="88" y="320"/>
                </a:cubicBezTo>
                <a:cubicBezTo>
                  <a:pt x="93" y="322"/>
                  <a:pt x="97" y="323"/>
                  <a:pt x="100" y="311"/>
                </a:cubicBezTo>
                <a:cubicBezTo>
                  <a:pt x="100" y="331"/>
                  <a:pt x="100" y="331"/>
                  <a:pt x="100" y="331"/>
                </a:cubicBezTo>
                <a:cubicBezTo>
                  <a:pt x="98" y="327"/>
                  <a:pt x="96" y="325"/>
                  <a:pt x="94" y="327"/>
                </a:cubicBezTo>
                <a:cubicBezTo>
                  <a:pt x="90" y="330"/>
                  <a:pt x="88" y="335"/>
                  <a:pt x="87" y="342"/>
                </a:cubicBezTo>
                <a:cubicBezTo>
                  <a:pt x="86" y="345"/>
                  <a:pt x="83" y="345"/>
                  <a:pt x="83" y="342"/>
                </a:cubicBezTo>
                <a:cubicBezTo>
                  <a:pt x="80" y="332"/>
                  <a:pt x="78" y="322"/>
                  <a:pt x="82" y="311"/>
                </a:cubicBezTo>
                <a:cubicBezTo>
                  <a:pt x="84" y="306"/>
                  <a:pt x="84" y="301"/>
                  <a:pt x="84" y="295"/>
                </a:cubicBezTo>
                <a:cubicBezTo>
                  <a:pt x="84" y="285"/>
                  <a:pt x="84" y="275"/>
                  <a:pt x="85" y="264"/>
                </a:cubicBezTo>
                <a:cubicBezTo>
                  <a:pt x="87" y="255"/>
                  <a:pt x="87" y="244"/>
                  <a:pt x="84" y="235"/>
                </a:cubicBezTo>
                <a:cubicBezTo>
                  <a:pt x="82" y="229"/>
                  <a:pt x="82" y="223"/>
                  <a:pt x="82" y="217"/>
                </a:cubicBezTo>
                <a:cubicBezTo>
                  <a:pt x="82" y="203"/>
                  <a:pt x="82" y="190"/>
                  <a:pt x="82" y="177"/>
                </a:cubicBezTo>
                <a:cubicBezTo>
                  <a:pt x="82" y="168"/>
                  <a:pt x="82" y="159"/>
                  <a:pt x="81" y="148"/>
                </a:cubicBezTo>
                <a:cubicBezTo>
                  <a:pt x="79" y="156"/>
                  <a:pt x="80" y="163"/>
                  <a:pt x="79" y="169"/>
                </a:cubicBezTo>
                <a:cubicBezTo>
                  <a:pt x="76" y="180"/>
                  <a:pt x="77" y="193"/>
                  <a:pt x="78" y="204"/>
                </a:cubicBezTo>
                <a:cubicBezTo>
                  <a:pt x="79" y="217"/>
                  <a:pt x="78" y="228"/>
                  <a:pt x="75" y="238"/>
                </a:cubicBezTo>
                <a:cubicBezTo>
                  <a:pt x="71" y="247"/>
                  <a:pt x="73" y="252"/>
                  <a:pt x="76" y="259"/>
                </a:cubicBezTo>
                <a:cubicBezTo>
                  <a:pt x="77" y="261"/>
                  <a:pt x="78" y="262"/>
                  <a:pt x="79" y="264"/>
                </a:cubicBezTo>
                <a:cubicBezTo>
                  <a:pt x="82" y="269"/>
                  <a:pt x="83" y="278"/>
                  <a:pt x="80" y="283"/>
                </a:cubicBezTo>
                <a:cubicBezTo>
                  <a:pt x="79" y="287"/>
                  <a:pt x="78" y="291"/>
                  <a:pt x="76" y="294"/>
                </a:cubicBezTo>
                <a:cubicBezTo>
                  <a:pt x="74" y="295"/>
                  <a:pt x="74" y="287"/>
                  <a:pt x="71" y="290"/>
                </a:cubicBezTo>
                <a:cubicBezTo>
                  <a:pt x="71" y="301"/>
                  <a:pt x="71" y="312"/>
                  <a:pt x="71" y="324"/>
                </a:cubicBezTo>
                <a:cubicBezTo>
                  <a:pt x="71" y="324"/>
                  <a:pt x="70" y="324"/>
                  <a:pt x="70" y="325"/>
                </a:cubicBezTo>
                <a:cubicBezTo>
                  <a:pt x="68" y="323"/>
                  <a:pt x="70" y="318"/>
                  <a:pt x="67" y="317"/>
                </a:cubicBezTo>
                <a:cubicBezTo>
                  <a:pt x="67" y="324"/>
                  <a:pt x="65" y="328"/>
                  <a:pt x="63" y="334"/>
                </a:cubicBezTo>
                <a:cubicBezTo>
                  <a:pt x="63" y="336"/>
                  <a:pt x="63" y="339"/>
                  <a:pt x="63" y="341"/>
                </a:cubicBezTo>
                <a:cubicBezTo>
                  <a:pt x="64" y="341"/>
                  <a:pt x="65" y="341"/>
                  <a:pt x="66" y="340"/>
                </a:cubicBezTo>
                <a:cubicBezTo>
                  <a:pt x="67" y="340"/>
                  <a:pt x="68" y="339"/>
                  <a:pt x="69" y="342"/>
                </a:cubicBezTo>
                <a:cubicBezTo>
                  <a:pt x="69" y="346"/>
                  <a:pt x="70" y="350"/>
                  <a:pt x="70" y="353"/>
                </a:cubicBezTo>
                <a:cubicBezTo>
                  <a:pt x="69" y="361"/>
                  <a:pt x="69" y="369"/>
                  <a:pt x="69" y="377"/>
                </a:cubicBezTo>
                <a:cubicBezTo>
                  <a:pt x="69" y="401"/>
                  <a:pt x="69" y="401"/>
                  <a:pt x="69" y="401"/>
                </a:cubicBezTo>
                <a:cubicBezTo>
                  <a:pt x="66" y="413"/>
                  <a:pt x="66" y="420"/>
                  <a:pt x="69" y="432"/>
                </a:cubicBezTo>
                <a:cubicBezTo>
                  <a:pt x="69" y="432"/>
                  <a:pt x="69" y="432"/>
                  <a:pt x="69" y="432"/>
                </a:cubicBezTo>
                <a:cubicBezTo>
                  <a:pt x="69" y="434"/>
                  <a:pt x="69" y="435"/>
                  <a:pt x="69" y="436"/>
                </a:cubicBezTo>
                <a:cubicBezTo>
                  <a:pt x="69" y="436"/>
                  <a:pt x="69" y="436"/>
                  <a:pt x="69" y="436"/>
                </a:cubicBezTo>
                <a:cubicBezTo>
                  <a:pt x="68" y="439"/>
                  <a:pt x="67" y="441"/>
                  <a:pt x="67" y="443"/>
                </a:cubicBezTo>
                <a:cubicBezTo>
                  <a:pt x="66" y="445"/>
                  <a:pt x="65" y="445"/>
                  <a:pt x="65" y="443"/>
                </a:cubicBezTo>
                <a:cubicBezTo>
                  <a:pt x="64" y="433"/>
                  <a:pt x="61" y="439"/>
                  <a:pt x="58" y="440"/>
                </a:cubicBezTo>
                <a:cubicBezTo>
                  <a:pt x="58" y="431"/>
                  <a:pt x="58" y="422"/>
                  <a:pt x="58" y="413"/>
                </a:cubicBezTo>
                <a:cubicBezTo>
                  <a:pt x="58" y="413"/>
                  <a:pt x="58" y="413"/>
                  <a:pt x="58" y="413"/>
                </a:cubicBezTo>
                <a:cubicBezTo>
                  <a:pt x="59" y="406"/>
                  <a:pt x="61" y="400"/>
                  <a:pt x="60" y="392"/>
                </a:cubicBezTo>
                <a:cubicBezTo>
                  <a:pt x="60" y="392"/>
                  <a:pt x="60" y="392"/>
                  <a:pt x="60" y="392"/>
                </a:cubicBezTo>
                <a:cubicBezTo>
                  <a:pt x="64" y="397"/>
                  <a:pt x="62" y="404"/>
                  <a:pt x="63" y="410"/>
                </a:cubicBezTo>
                <a:cubicBezTo>
                  <a:pt x="63" y="416"/>
                  <a:pt x="62" y="423"/>
                  <a:pt x="65" y="432"/>
                </a:cubicBezTo>
                <a:cubicBezTo>
                  <a:pt x="65" y="422"/>
                  <a:pt x="65" y="416"/>
                  <a:pt x="65" y="410"/>
                </a:cubicBezTo>
                <a:cubicBezTo>
                  <a:pt x="65" y="405"/>
                  <a:pt x="65" y="400"/>
                  <a:pt x="66" y="395"/>
                </a:cubicBezTo>
                <a:cubicBezTo>
                  <a:pt x="68" y="382"/>
                  <a:pt x="67" y="369"/>
                  <a:pt x="67" y="355"/>
                </a:cubicBezTo>
                <a:cubicBezTo>
                  <a:pt x="67" y="354"/>
                  <a:pt x="66" y="352"/>
                  <a:pt x="65" y="351"/>
                </a:cubicBezTo>
                <a:cubicBezTo>
                  <a:pt x="64" y="350"/>
                  <a:pt x="63" y="353"/>
                  <a:pt x="63" y="355"/>
                </a:cubicBezTo>
                <a:cubicBezTo>
                  <a:pt x="64" y="363"/>
                  <a:pt x="62" y="369"/>
                  <a:pt x="58" y="373"/>
                </a:cubicBezTo>
                <a:cubicBezTo>
                  <a:pt x="57" y="372"/>
                  <a:pt x="56" y="363"/>
                  <a:pt x="53" y="369"/>
                </a:cubicBezTo>
                <a:cubicBezTo>
                  <a:pt x="52" y="371"/>
                  <a:pt x="51" y="370"/>
                  <a:pt x="50" y="368"/>
                </a:cubicBezTo>
                <a:cubicBezTo>
                  <a:pt x="50" y="361"/>
                  <a:pt x="50" y="355"/>
                  <a:pt x="51" y="348"/>
                </a:cubicBezTo>
                <a:cubicBezTo>
                  <a:pt x="53" y="340"/>
                  <a:pt x="52" y="332"/>
                  <a:pt x="52" y="323"/>
                </a:cubicBezTo>
                <a:cubicBezTo>
                  <a:pt x="52" y="320"/>
                  <a:pt x="51" y="320"/>
                  <a:pt x="50" y="321"/>
                </a:cubicBezTo>
                <a:cubicBezTo>
                  <a:pt x="50" y="322"/>
                  <a:pt x="50" y="325"/>
                  <a:pt x="48" y="324"/>
                </a:cubicBezTo>
                <a:cubicBezTo>
                  <a:pt x="48" y="318"/>
                  <a:pt x="48" y="312"/>
                  <a:pt x="49" y="306"/>
                </a:cubicBezTo>
                <a:cubicBezTo>
                  <a:pt x="50" y="299"/>
                  <a:pt x="50" y="292"/>
                  <a:pt x="51" y="285"/>
                </a:cubicBezTo>
                <a:cubicBezTo>
                  <a:pt x="51" y="282"/>
                  <a:pt x="52" y="280"/>
                  <a:pt x="53" y="280"/>
                </a:cubicBezTo>
                <a:cubicBezTo>
                  <a:pt x="56" y="279"/>
                  <a:pt x="57" y="277"/>
                  <a:pt x="56" y="273"/>
                </a:cubicBezTo>
                <a:cubicBezTo>
                  <a:pt x="54" y="254"/>
                  <a:pt x="51" y="235"/>
                  <a:pt x="52" y="215"/>
                </a:cubicBezTo>
                <a:cubicBezTo>
                  <a:pt x="52" y="214"/>
                  <a:pt x="51" y="213"/>
                  <a:pt x="51" y="213"/>
                </a:cubicBezTo>
                <a:cubicBezTo>
                  <a:pt x="50" y="213"/>
                  <a:pt x="49" y="214"/>
                  <a:pt x="49" y="215"/>
                </a:cubicBezTo>
                <a:cubicBezTo>
                  <a:pt x="49" y="219"/>
                  <a:pt x="49" y="224"/>
                  <a:pt x="49" y="228"/>
                </a:cubicBezTo>
                <a:cubicBezTo>
                  <a:pt x="49" y="231"/>
                  <a:pt x="49" y="234"/>
                  <a:pt x="48" y="236"/>
                </a:cubicBezTo>
                <a:cubicBezTo>
                  <a:pt x="48" y="238"/>
                  <a:pt x="48" y="242"/>
                  <a:pt x="46" y="241"/>
                </a:cubicBezTo>
                <a:cubicBezTo>
                  <a:pt x="46" y="233"/>
                  <a:pt x="46" y="225"/>
                  <a:pt x="45" y="216"/>
                </a:cubicBezTo>
                <a:cubicBezTo>
                  <a:pt x="43" y="221"/>
                  <a:pt x="44" y="226"/>
                  <a:pt x="44" y="229"/>
                </a:cubicBezTo>
                <a:cubicBezTo>
                  <a:pt x="41" y="240"/>
                  <a:pt x="41" y="251"/>
                  <a:pt x="41" y="262"/>
                </a:cubicBezTo>
                <a:cubicBezTo>
                  <a:pt x="42" y="267"/>
                  <a:pt x="41" y="271"/>
                  <a:pt x="40" y="275"/>
                </a:cubicBezTo>
                <a:cubicBezTo>
                  <a:pt x="39" y="280"/>
                  <a:pt x="41" y="284"/>
                  <a:pt x="43" y="286"/>
                </a:cubicBezTo>
                <a:cubicBezTo>
                  <a:pt x="45" y="283"/>
                  <a:pt x="43" y="277"/>
                  <a:pt x="46" y="273"/>
                </a:cubicBezTo>
                <a:cubicBezTo>
                  <a:pt x="46" y="281"/>
                  <a:pt x="46" y="289"/>
                  <a:pt x="45" y="297"/>
                </a:cubicBezTo>
                <a:cubicBezTo>
                  <a:pt x="45" y="298"/>
                  <a:pt x="44" y="300"/>
                  <a:pt x="44" y="301"/>
                </a:cubicBezTo>
                <a:cubicBezTo>
                  <a:pt x="44" y="301"/>
                  <a:pt x="44" y="301"/>
                  <a:pt x="44" y="301"/>
                </a:cubicBezTo>
                <a:cubicBezTo>
                  <a:pt x="43" y="303"/>
                  <a:pt x="43" y="304"/>
                  <a:pt x="43" y="306"/>
                </a:cubicBezTo>
                <a:cubicBezTo>
                  <a:pt x="43" y="304"/>
                  <a:pt x="43" y="303"/>
                  <a:pt x="44" y="301"/>
                </a:cubicBezTo>
                <a:cubicBezTo>
                  <a:pt x="43" y="299"/>
                  <a:pt x="41" y="297"/>
                  <a:pt x="40" y="299"/>
                </a:cubicBezTo>
                <a:cubicBezTo>
                  <a:pt x="35" y="310"/>
                  <a:pt x="38" y="331"/>
                  <a:pt x="42" y="336"/>
                </a:cubicBezTo>
                <a:cubicBezTo>
                  <a:pt x="45" y="340"/>
                  <a:pt x="46" y="345"/>
                  <a:pt x="46" y="352"/>
                </a:cubicBezTo>
                <a:cubicBezTo>
                  <a:pt x="42" y="347"/>
                  <a:pt x="40" y="353"/>
                  <a:pt x="36" y="353"/>
                </a:cubicBezTo>
                <a:cubicBezTo>
                  <a:pt x="37" y="358"/>
                  <a:pt x="39" y="361"/>
                  <a:pt x="39" y="365"/>
                </a:cubicBezTo>
                <a:cubicBezTo>
                  <a:pt x="40" y="370"/>
                  <a:pt x="39" y="373"/>
                  <a:pt x="35" y="377"/>
                </a:cubicBezTo>
                <a:cubicBezTo>
                  <a:pt x="33" y="377"/>
                  <a:pt x="31" y="379"/>
                  <a:pt x="31" y="383"/>
                </a:cubicBezTo>
                <a:cubicBezTo>
                  <a:pt x="31" y="390"/>
                  <a:pt x="30" y="394"/>
                  <a:pt x="27" y="397"/>
                </a:cubicBezTo>
                <a:cubicBezTo>
                  <a:pt x="25" y="395"/>
                  <a:pt x="23" y="393"/>
                  <a:pt x="22" y="395"/>
                </a:cubicBezTo>
                <a:cubicBezTo>
                  <a:pt x="19" y="399"/>
                  <a:pt x="16" y="397"/>
                  <a:pt x="13" y="398"/>
                </a:cubicBezTo>
                <a:cubicBezTo>
                  <a:pt x="11" y="398"/>
                  <a:pt x="10" y="397"/>
                  <a:pt x="10" y="394"/>
                </a:cubicBezTo>
                <a:cubicBezTo>
                  <a:pt x="10" y="392"/>
                  <a:pt x="9" y="390"/>
                  <a:pt x="8" y="392"/>
                </a:cubicBezTo>
                <a:cubicBezTo>
                  <a:pt x="7" y="392"/>
                  <a:pt x="7" y="394"/>
                  <a:pt x="7" y="395"/>
                </a:cubicBezTo>
                <a:cubicBezTo>
                  <a:pt x="7" y="399"/>
                  <a:pt x="7" y="402"/>
                  <a:pt x="7" y="406"/>
                </a:cubicBezTo>
                <a:cubicBezTo>
                  <a:pt x="7" y="407"/>
                  <a:pt x="8" y="410"/>
                  <a:pt x="9" y="410"/>
                </a:cubicBezTo>
                <a:cubicBezTo>
                  <a:pt x="10" y="411"/>
                  <a:pt x="12" y="411"/>
                  <a:pt x="11" y="416"/>
                </a:cubicBezTo>
                <a:cubicBezTo>
                  <a:pt x="9" y="428"/>
                  <a:pt x="9" y="440"/>
                  <a:pt x="7" y="451"/>
                </a:cubicBezTo>
                <a:cubicBezTo>
                  <a:pt x="6" y="460"/>
                  <a:pt x="9" y="468"/>
                  <a:pt x="7" y="476"/>
                </a:cubicBezTo>
                <a:cubicBezTo>
                  <a:pt x="5" y="482"/>
                  <a:pt x="6" y="489"/>
                  <a:pt x="6" y="496"/>
                </a:cubicBezTo>
                <a:cubicBezTo>
                  <a:pt x="6" y="496"/>
                  <a:pt x="6" y="496"/>
                  <a:pt x="6" y="496"/>
                </a:cubicBezTo>
                <a:cubicBezTo>
                  <a:pt x="6" y="498"/>
                  <a:pt x="6" y="500"/>
                  <a:pt x="6" y="502"/>
                </a:cubicBezTo>
                <a:cubicBezTo>
                  <a:pt x="6" y="513"/>
                  <a:pt x="6" y="513"/>
                  <a:pt x="0" y="525"/>
                </a:cubicBezTo>
                <a:cubicBezTo>
                  <a:pt x="0" y="526"/>
                  <a:pt x="0" y="526"/>
                  <a:pt x="0" y="527"/>
                </a:cubicBezTo>
                <a:cubicBezTo>
                  <a:pt x="0" y="529"/>
                  <a:pt x="0" y="531"/>
                  <a:pt x="0" y="532"/>
                </a:cubicBezTo>
                <a:cubicBezTo>
                  <a:pt x="0" y="533"/>
                  <a:pt x="1" y="533"/>
                  <a:pt x="2" y="532"/>
                </a:cubicBezTo>
                <a:cubicBezTo>
                  <a:pt x="3" y="532"/>
                  <a:pt x="4" y="530"/>
                  <a:pt x="5" y="531"/>
                </a:cubicBezTo>
                <a:cubicBezTo>
                  <a:pt x="6" y="537"/>
                  <a:pt x="5" y="544"/>
                  <a:pt x="8" y="550"/>
                </a:cubicBezTo>
                <a:cubicBezTo>
                  <a:pt x="10" y="556"/>
                  <a:pt x="7" y="562"/>
                  <a:pt x="8" y="569"/>
                </a:cubicBezTo>
                <a:cubicBezTo>
                  <a:pt x="8" y="575"/>
                  <a:pt x="8" y="582"/>
                  <a:pt x="8" y="589"/>
                </a:cubicBezTo>
                <a:cubicBezTo>
                  <a:pt x="8" y="593"/>
                  <a:pt x="8" y="597"/>
                  <a:pt x="8" y="601"/>
                </a:cubicBezTo>
                <a:cubicBezTo>
                  <a:pt x="8" y="603"/>
                  <a:pt x="8" y="606"/>
                  <a:pt x="8" y="608"/>
                </a:cubicBezTo>
                <a:cubicBezTo>
                  <a:pt x="7" y="612"/>
                  <a:pt x="5" y="615"/>
                  <a:pt x="5" y="619"/>
                </a:cubicBezTo>
                <a:cubicBezTo>
                  <a:pt x="4" y="624"/>
                  <a:pt x="8" y="623"/>
                  <a:pt x="9" y="626"/>
                </a:cubicBezTo>
                <a:cubicBezTo>
                  <a:pt x="9" y="627"/>
                  <a:pt x="10" y="629"/>
                  <a:pt x="10" y="630"/>
                </a:cubicBezTo>
                <a:cubicBezTo>
                  <a:pt x="10" y="635"/>
                  <a:pt x="11" y="641"/>
                  <a:pt x="9" y="645"/>
                </a:cubicBezTo>
                <a:cubicBezTo>
                  <a:pt x="6" y="651"/>
                  <a:pt x="5" y="658"/>
                  <a:pt x="6" y="665"/>
                </a:cubicBezTo>
                <a:cubicBezTo>
                  <a:pt x="7" y="668"/>
                  <a:pt x="6" y="669"/>
                  <a:pt x="5" y="671"/>
                </a:cubicBezTo>
                <a:cubicBezTo>
                  <a:pt x="2" y="675"/>
                  <a:pt x="2" y="677"/>
                  <a:pt x="5" y="678"/>
                </a:cubicBezTo>
                <a:cubicBezTo>
                  <a:pt x="7" y="680"/>
                  <a:pt x="8" y="680"/>
                  <a:pt x="9" y="685"/>
                </a:cubicBezTo>
                <a:cubicBezTo>
                  <a:pt x="10" y="692"/>
                  <a:pt x="10" y="699"/>
                  <a:pt x="13" y="705"/>
                </a:cubicBezTo>
                <a:cubicBezTo>
                  <a:pt x="14" y="707"/>
                  <a:pt x="12" y="709"/>
                  <a:pt x="11" y="709"/>
                </a:cubicBezTo>
                <a:cubicBezTo>
                  <a:pt x="10" y="709"/>
                  <a:pt x="9" y="709"/>
                  <a:pt x="8" y="710"/>
                </a:cubicBezTo>
                <a:cubicBezTo>
                  <a:pt x="7" y="711"/>
                  <a:pt x="7" y="712"/>
                  <a:pt x="7" y="713"/>
                </a:cubicBezTo>
                <a:cubicBezTo>
                  <a:pt x="6" y="715"/>
                  <a:pt x="7" y="717"/>
                  <a:pt x="8" y="717"/>
                </a:cubicBezTo>
                <a:cubicBezTo>
                  <a:pt x="11" y="717"/>
                  <a:pt x="13" y="715"/>
                  <a:pt x="13" y="723"/>
                </a:cubicBezTo>
                <a:cubicBezTo>
                  <a:pt x="13" y="726"/>
                  <a:pt x="13" y="729"/>
                  <a:pt x="15" y="729"/>
                </a:cubicBezTo>
                <a:cubicBezTo>
                  <a:pt x="16" y="729"/>
                  <a:pt x="17" y="727"/>
                  <a:pt x="18" y="724"/>
                </a:cubicBezTo>
                <a:cubicBezTo>
                  <a:pt x="19" y="722"/>
                  <a:pt x="17" y="717"/>
                  <a:pt x="20" y="714"/>
                </a:cubicBezTo>
                <a:cubicBezTo>
                  <a:pt x="20" y="721"/>
                  <a:pt x="21" y="727"/>
                  <a:pt x="22" y="732"/>
                </a:cubicBezTo>
                <a:cubicBezTo>
                  <a:pt x="23" y="737"/>
                  <a:pt x="24" y="735"/>
                  <a:pt x="26" y="733"/>
                </a:cubicBezTo>
                <a:cubicBezTo>
                  <a:pt x="27" y="733"/>
                  <a:pt x="28" y="734"/>
                  <a:pt x="29" y="735"/>
                </a:cubicBezTo>
                <a:cubicBezTo>
                  <a:pt x="31" y="740"/>
                  <a:pt x="30" y="746"/>
                  <a:pt x="27" y="750"/>
                </a:cubicBezTo>
                <a:cubicBezTo>
                  <a:pt x="25" y="754"/>
                  <a:pt x="25" y="756"/>
                  <a:pt x="28" y="759"/>
                </a:cubicBezTo>
                <a:cubicBezTo>
                  <a:pt x="30" y="761"/>
                  <a:pt x="31" y="765"/>
                  <a:pt x="31" y="770"/>
                </a:cubicBezTo>
                <a:cubicBezTo>
                  <a:pt x="31" y="774"/>
                  <a:pt x="31" y="778"/>
                  <a:pt x="32" y="782"/>
                </a:cubicBezTo>
                <a:cubicBezTo>
                  <a:pt x="33" y="789"/>
                  <a:pt x="35" y="794"/>
                  <a:pt x="39" y="794"/>
                </a:cubicBezTo>
                <a:cubicBezTo>
                  <a:pt x="41" y="794"/>
                  <a:pt x="44" y="796"/>
                  <a:pt x="46" y="799"/>
                </a:cubicBezTo>
                <a:cubicBezTo>
                  <a:pt x="46" y="799"/>
                  <a:pt x="47" y="801"/>
                  <a:pt x="47" y="802"/>
                </a:cubicBezTo>
                <a:cubicBezTo>
                  <a:pt x="47" y="803"/>
                  <a:pt x="46" y="804"/>
                  <a:pt x="46" y="805"/>
                </a:cubicBezTo>
                <a:cubicBezTo>
                  <a:pt x="44" y="806"/>
                  <a:pt x="42" y="807"/>
                  <a:pt x="41" y="808"/>
                </a:cubicBezTo>
                <a:cubicBezTo>
                  <a:pt x="39" y="810"/>
                  <a:pt x="36" y="805"/>
                  <a:pt x="35" y="810"/>
                </a:cubicBezTo>
                <a:cubicBezTo>
                  <a:pt x="35" y="815"/>
                  <a:pt x="35" y="821"/>
                  <a:pt x="35" y="826"/>
                </a:cubicBezTo>
                <a:cubicBezTo>
                  <a:pt x="35" y="831"/>
                  <a:pt x="35" y="836"/>
                  <a:pt x="36" y="840"/>
                </a:cubicBezTo>
                <a:cubicBezTo>
                  <a:pt x="37" y="848"/>
                  <a:pt x="32" y="847"/>
                  <a:pt x="31" y="851"/>
                </a:cubicBezTo>
                <a:cubicBezTo>
                  <a:pt x="31" y="857"/>
                  <a:pt x="31" y="862"/>
                  <a:pt x="32" y="867"/>
                </a:cubicBezTo>
                <a:cubicBezTo>
                  <a:pt x="33" y="870"/>
                  <a:pt x="33" y="874"/>
                  <a:pt x="32" y="877"/>
                </a:cubicBezTo>
                <a:cubicBezTo>
                  <a:pt x="28" y="888"/>
                  <a:pt x="34" y="894"/>
                  <a:pt x="35" y="903"/>
                </a:cubicBezTo>
                <a:cubicBezTo>
                  <a:pt x="36" y="905"/>
                  <a:pt x="39" y="905"/>
                  <a:pt x="41" y="906"/>
                </a:cubicBezTo>
                <a:cubicBezTo>
                  <a:pt x="43" y="907"/>
                  <a:pt x="43" y="910"/>
                  <a:pt x="41" y="912"/>
                </a:cubicBezTo>
                <a:cubicBezTo>
                  <a:pt x="40" y="913"/>
                  <a:pt x="39" y="915"/>
                  <a:pt x="39" y="915"/>
                </a:cubicBezTo>
                <a:cubicBezTo>
                  <a:pt x="34" y="914"/>
                  <a:pt x="35" y="919"/>
                  <a:pt x="36" y="924"/>
                </a:cubicBezTo>
                <a:cubicBezTo>
                  <a:pt x="36" y="928"/>
                  <a:pt x="37" y="931"/>
                  <a:pt x="39" y="933"/>
                </a:cubicBezTo>
                <a:cubicBezTo>
                  <a:pt x="42" y="935"/>
                  <a:pt x="41" y="940"/>
                  <a:pt x="41" y="945"/>
                </a:cubicBezTo>
                <a:cubicBezTo>
                  <a:pt x="37" y="950"/>
                  <a:pt x="36" y="953"/>
                  <a:pt x="40" y="958"/>
                </a:cubicBezTo>
                <a:cubicBezTo>
                  <a:pt x="41" y="959"/>
                  <a:pt x="43" y="960"/>
                  <a:pt x="44" y="961"/>
                </a:cubicBezTo>
                <a:cubicBezTo>
                  <a:pt x="44" y="961"/>
                  <a:pt x="44" y="961"/>
                  <a:pt x="44" y="961"/>
                </a:cubicBezTo>
                <a:cubicBezTo>
                  <a:pt x="43" y="962"/>
                  <a:pt x="42" y="964"/>
                  <a:pt x="41" y="965"/>
                </a:cubicBezTo>
                <a:cubicBezTo>
                  <a:pt x="39" y="970"/>
                  <a:pt x="38" y="980"/>
                  <a:pt x="41" y="986"/>
                </a:cubicBezTo>
                <a:cubicBezTo>
                  <a:pt x="46" y="983"/>
                  <a:pt x="43" y="988"/>
                  <a:pt x="42" y="992"/>
                </a:cubicBezTo>
                <a:cubicBezTo>
                  <a:pt x="42" y="994"/>
                  <a:pt x="41" y="996"/>
                  <a:pt x="41" y="997"/>
                </a:cubicBezTo>
                <a:cubicBezTo>
                  <a:pt x="42" y="1005"/>
                  <a:pt x="41" y="1013"/>
                  <a:pt x="42" y="1020"/>
                </a:cubicBezTo>
                <a:cubicBezTo>
                  <a:pt x="42" y="1024"/>
                  <a:pt x="44" y="1025"/>
                  <a:pt x="46" y="1025"/>
                </a:cubicBezTo>
                <a:cubicBezTo>
                  <a:pt x="46" y="1027"/>
                  <a:pt x="47" y="1028"/>
                  <a:pt x="47" y="1030"/>
                </a:cubicBezTo>
                <a:cubicBezTo>
                  <a:pt x="48" y="1033"/>
                  <a:pt x="48" y="1037"/>
                  <a:pt x="51" y="1035"/>
                </a:cubicBezTo>
                <a:cubicBezTo>
                  <a:pt x="52" y="1034"/>
                  <a:pt x="53" y="1031"/>
                  <a:pt x="53" y="1030"/>
                </a:cubicBezTo>
                <a:cubicBezTo>
                  <a:pt x="52" y="1021"/>
                  <a:pt x="56" y="1012"/>
                  <a:pt x="51" y="1005"/>
                </a:cubicBezTo>
                <a:cubicBezTo>
                  <a:pt x="50" y="1002"/>
                  <a:pt x="50" y="999"/>
                  <a:pt x="52" y="997"/>
                </a:cubicBezTo>
                <a:cubicBezTo>
                  <a:pt x="51" y="992"/>
                  <a:pt x="50" y="988"/>
                  <a:pt x="52" y="983"/>
                </a:cubicBezTo>
                <a:cubicBezTo>
                  <a:pt x="53" y="979"/>
                  <a:pt x="54" y="974"/>
                  <a:pt x="54" y="969"/>
                </a:cubicBezTo>
                <a:cubicBezTo>
                  <a:pt x="54" y="969"/>
                  <a:pt x="53" y="969"/>
                  <a:pt x="53" y="970"/>
                </a:cubicBezTo>
                <a:cubicBezTo>
                  <a:pt x="53" y="970"/>
                  <a:pt x="52" y="971"/>
                  <a:pt x="51" y="970"/>
                </a:cubicBezTo>
                <a:cubicBezTo>
                  <a:pt x="52" y="970"/>
                  <a:pt x="53" y="969"/>
                  <a:pt x="54" y="969"/>
                </a:cubicBezTo>
                <a:cubicBezTo>
                  <a:pt x="54" y="969"/>
                  <a:pt x="54" y="969"/>
                  <a:pt x="54" y="969"/>
                </a:cubicBezTo>
                <a:cubicBezTo>
                  <a:pt x="55" y="968"/>
                  <a:pt x="56" y="966"/>
                  <a:pt x="56" y="965"/>
                </a:cubicBezTo>
                <a:cubicBezTo>
                  <a:pt x="57" y="962"/>
                  <a:pt x="56" y="959"/>
                  <a:pt x="58" y="958"/>
                </a:cubicBezTo>
                <a:cubicBezTo>
                  <a:pt x="58" y="962"/>
                  <a:pt x="58" y="967"/>
                  <a:pt x="61" y="969"/>
                </a:cubicBezTo>
                <a:cubicBezTo>
                  <a:pt x="61" y="969"/>
                  <a:pt x="61" y="969"/>
                  <a:pt x="61" y="969"/>
                </a:cubicBezTo>
                <a:cubicBezTo>
                  <a:pt x="62" y="969"/>
                  <a:pt x="64" y="965"/>
                  <a:pt x="65" y="969"/>
                </a:cubicBezTo>
                <a:cubicBezTo>
                  <a:pt x="65" y="970"/>
                  <a:pt x="65" y="972"/>
                  <a:pt x="65" y="973"/>
                </a:cubicBezTo>
                <a:cubicBezTo>
                  <a:pt x="65" y="980"/>
                  <a:pt x="65" y="987"/>
                  <a:pt x="60" y="989"/>
                </a:cubicBezTo>
                <a:cubicBezTo>
                  <a:pt x="57" y="990"/>
                  <a:pt x="56" y="996"/>
                  <a:pt x="56" y="1002"/>
                </a:cubicBezTo>
                <a:cubicBezTo>
                  <a:pt x="56" y="1012"/>
                  <a:pt x="57" y="1021"/>
                  <a:pt x="60" y="1030"/>
                </a:cubicBezTo>
                <a:cubicBezTo>
                  <a:pt x="62" y="1034"/>
                  <a:pt x="62" y="1039"/>
                  <a:pt x="62" y="1044"/>
                </a:cubicBezTo>
                <a:cubicBezTo>
                  <a:pt x="62" y="1050"/>
                  <a:pt x="62" y="1055"/>
                  <a:pt x="62" y="1060"/>
                </a:cubicBezTo>
                <a:cubicBezTo>
                  <a:pt x="62" y="1060"/>
                  <a:pt x="62" y="1060"/>
                  <a:pt x="62" y="1060"/>
                </a:cubicBezTo>
                <a:cubicBezTo>
                  <a:pt x="60" y="1057"/>
                  <a:pt x="58" y="1058"/>
                  <a:pt x="56" y="1060"/>
                </a:cubicBezTo>
                <a:cubicBezTo>
                  <a:pt x="56" y="1050"/>
                  <a:pt x="56" y="1050"/>
                  <a:pt x="51" y="1051"/>
                </a:cubicBezTo>
                <a:cubicBezTo>
                  <a:pt x="46" y="1052"/>
                  <a:pt x="46" y="1052"/>
                  <a:pt x="47" y="1063"/>
                </a:cubicBezTo>
                <a:cubicBezTo>
                  <a:pt x="48" y="1066"/>
                  <a:pt x="48" y="1069"/>
                  <a:pt x="48" y="1072"/>
                </a:cubicBezTo>
                <a:cubicBezTo>
                  <a:pt x="44" y="1070"/>
                  <a:pt x="44" y="1070"/>
                  <a:pt x="44" y="1077"/>
                </a:cubicBezTo>
                <a:cubicBezTo>
                  <a:pt x="44" y="1078"/>
                  <a:pt x="44" y="1079"/>
                  <a:pt x="44" y="1081"/>
                </a:cubicBezTo>
                <a:cubicBezTo>
                  <a:pt x="44" y="1091"/>
                  <a:pt x="44" y="1101"/>
                  <a:pt x="45" y="1112"/>
                </a:cubicBezTo>
                <a:cubicBezTo>
                  <a:pt x="46" y="1125"/>
                  <a:pt x="49" y="1137"/>
                  <a:pt x="48" y="1151"/>
                </a:cubicBezTo>
                <a:cubicBezTo>
                  <a:pt x="47" y="1158"/>
                  <a:pt x="46" y="1166"/>
                  <a:pt x="52" y="1167"/>
                </a:cubicBezTo>
                <a:cubicBezTo>
                  <a:pt x="52" y="1167"/>
                  <a:pt x="52" y="1168"/>
                  <a:pt x="52" y="1168"/>
                </a:cubicBezTo>
                <a:cubicBezTo>
                  <a:pt x="55" y="1178"/>
                  <a:pt x="55" y="1187"/>
                  <a:pt x="53" y="1197"/>
                </a:cubicBezTo>
                <a:cubicBezTo>
                  <a:pt x="53" y="1197"/>
                  <a:pt x="52" y="1198"/>
                  <a:pt x="52" y="1198"/>
                </a:cubicBezTo>
                <a:cubicBezTo>
                  <a:pt x="52" y="1198"/>
                  <a:pt x="51" y="1197"/>
                  <a:pt x="51" y="1197"/>
                </a:cubicBezTo>
                <a:cubicBezTo>
                  <a:pt x="50" y="1195"/>
                  <a:pt x="50" y="1192"/>
                  <a:pt x="51" y="1190"/>
                </a:cubicBezTo>
                <a:cubicBezTo>
                  <a:pt x="52" y="1184"/>
                  <a:pt x="51" y="1179"/>
                  <a:pt x="48" y="1173"/>
                </a:cubicBezTo>
                <a:cubicBezTo>
                  <a:pt x="48" y="1185"/>
                  <a:pt x="49" y="1196"/>
                  <a:pt x="46" y="1204"/>
                </a:cubicBezTo>
                <a:cubicBezTo>
                  <a:pt x="45" y="1205"/>
                  <a:pt x="46" y="1207"/>
                  <a:pt x="46" y="1208"/>
                </a:cubicBezTo>
                <a:cubicBezTo>
                  <a:pt x="49" y="1216"/>
                  <a:pt x="49" y="1223"/>
                  <a:pt x="46" y="1231"/>
                </a:cubicBezTo>
                <a:cubicBezTo>
                  <a:pt x="45" y="1232"/>
                  <a:pt x="45" y="1234"/>
                  <a:pt x="46" y="1234"/>
                </a:cubicBezTo>
                <a:cubicBezTo>
                  <a:pt x="49" y="1239"/>
                  <a:pt x="49" y="1249"/>
                  <a:pt x="53" y="1253"/>
                </a:cubicBezTo>
                <a:cubicBezTo>
                  <a:pt x="57" y="1255"/>
                  <a:pt x="56" y="1262"/>
                  <a:pt x="56" y="1268"/>
                </a:cubicBezTo>
                <a:cubicBezTo>
                  <a:pt x="55" y="1266"/>
                  <a:pt x="54" y="1264"/>
                  <a:pt x="53" y="1264"/>
                </a:cubicBezTo>
                <a:cubicBezTo>
                  <a:pt x="52" y="1263"/>
                  <a:pt x="52" y="1267"/>
                  <a:pt x="52" y="1268"/>
                </a:cubicBezTo>
                <a:cubicBezTo>
                  <a:pt x="52" y="1279"/>
                  <a:pt x="53" y="1289"/>
                  <a:pt x="51" y="1300"/>
                </a:cubicBezTo>
                <a:cubicBezTo>
                  <a:pt x="50" y="1301"/>
                  <a:pt x="50" y="1302"/>
                  <a:pt x="51" y="1304"/>
                </a:cubicBezTo>
                <a:cubicBezTo>
                  <a:pt x="54" y="1315"/>
                  <a:pt x="52" y="1327"/>
                  <a:pt x="51" y="1338"/>
                </a:cubicBezTo>
                <a:cubicBezTo>
                  <a:pt x="50" y="1349"/>
                  <a:pt x="50" y="1360"/>
                  <a:pt x="51" y="1371"/>
                </a:cubicBezTo>
                <a:cubicBezTo>
                  <a:pt x="54" y="1396"/>
                  <a:pt x="52" y="1422"/>
                  <a:pt x="56" y="1447"/>
                </a:cubicBezTo>
                <a:cubicBezTo>
                  <a:pt x="54" y="1462"/>
                  <a:pt x="60" y="1476"/>
                  <a:pt x="57" y="1492"/>
                </a:cubicBezTo>
                <a:cubicBezTo>
                  <a:pt x="57" y="1492"/>
                  <a:pt x="57" y="1493"/>
                  <a:pt x="57" y="1493"/>
                </a:cubicBezTo>
                <a:cubicBezTo>
                  <a:pt x="61" y="1510"/>
                  <a:pt x="61" y="1528"/>
                  <a:pt x="63" y="1545"/>
                </a:cubicBezTo>
                <a:cubicBezTo>
                  <a:pt x="64" y="1549"/>
                  <a:pt x="66" y="1551"/>
                  <a:pt x="65" y="1557"/>
                </a:cubicBezTo>
                <a:cubicBezTo>
                  <a:pt x="64" y="1572"/>
                  <a:pt x="64" y="1587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3"/>
                  <a:pt x="65" y="1604"/>
                  <a:pt x="65" y="1605"/>
                </a:cubicBezTo>
                <a:cubicBezTo>
                  <a:pt x="63" y="1615"/>
                  <a:pt x="61" y="1626"/>
                  <a:pt x="63" y="1637"/>
                </a:cubicBezTo>
                <a:cubicBezTo>
                  <a:pt x="65" y="1650"/>
                  <a:pt x="65" y="1663"/>
                  <a:pt x="65" y="1676"/>
                </a:cubicBezTo>
                <a:cubicBezTo>
                  <a:pt x="65" y="1680"/>
                  <a:pt x="65" y="1685"/>
                  <a:pt x="66" y="1687"/>
                </a:cubicBezTo>
                <a:cubicBezTo>
                  <a:pt x="69" y="1695"/>
                  <a:pt x="68" y="1703"/>
                  <a:pt x="69" y="1711"/>
                </a:cubicBezTo>
                <a:cubicBezTo>
                  <a:pt x="70" y="1721"/>
                  <a:pt x="69" y="1732"/>
                  <a:pt x="73" y="1741"/>
                </a:cubicBezTo>
                <a:cubicBezTo>
                  <a:pt x="72" y="1743"/>
                  <a:pt x="71" y="1746"/>
                  <a:pt x="72" y="1750"/>
                </a:cubicBezTo>
                <a:cubicBezTo>
                  <a:pt x="73" y="1757"/>
                  <a:pt x="73" y="1765"/>
                  <a:pt x="74" y="1772"/>
                </a:cubicBezTo>
                <a:cubicBezTo>
                  <a:pt x="79" y="1769"/>
                  <a:pt x="79" y="1770"/>
                  <a:pt x="79" y="1777"/>
                </a:cubicBezTo>
                <a:cubicBezTo>
                  <a:pt x="79" y="1782"/>
                  <a:pt x="79" y="1787"/>
                  <a:pt x="79" y="1792"/>
                </a:cubicBezTo>
                <a:cubicBezTo>
                  <a:pt x="84" y="1798"/>
                  <a:pt x="78" y="1809"/>
                  <a:pt x="83" y="1815"/>
                </a:cubicBezTo>
                <a:cubicBezTo>
                  <a:pt x="83" y="1816"/>
                  <a:pt x="82" y="1818"/>
                  <a:pt x="81" y="1819"/>
                </a:cubicBezTo>
                <a:cubicBezTo>
                  <a:pt x="80" y="1821"/>
                  <a:pt x="79" y="1822"/>
                  <a:pt x="78" y="1822"/>
                </a:cubicBezTo>
                <a:cubicBezTo>
                  <a:pt x="76" y="1823"/>
                  <a:pt x="76" y="1825"/>
                  <a:pt x="76" y="1828"/>
                </a:cubicBezTo>
                <a:cubicBezTo>
                  <a:pt x="76" y="1830"/>
                  <a:pt x="76" y="1834"/>
                  <a:pt x="78" y="1834"/>
                </a:cubicBezTo>
                <a:cubicBezTo>
                  <a:pt x="80" y="1834"/>
                  <a:pt x="81" y="1836"/>
                  <a:pt x="81" y="1841"/>
                </a:cubicBezTo>
                <a:cubicBezTo>
                  <a:pt x="82" y="1846"/>
                  <a:pt x="83" y="1852"/>
                  <a:pt x="80" y="1857"/>
                </a:cubicBezTo>
                <a:cubicBezTo>
                  <a:pt x="79" y="1859"/>
                  <a:pt x="80" y="1862"/>
                  <a:pt x="80" y="1865"/>
                </a:cubicBezTo>
                <a:cubicBezTo>
                  <a:pt x="80" y="1871"/>
                  <a:pt x="80" y="1878"/>
                  <a:pt x="81" y="1884"/>
                </a:cubicBezTo>
                <a:cubicBezTo>
                  <a:pt x="81" y="1888"/>
                  <a:pt x="82" y="1894"/>
                  <a:pt x="80" y="1895"/>
                </a:cubicBezTo>
                <a:cubicBezTo>
                  <a:pt x="77" y="1896"/>
                  <a:pt x="78" y="1890"/>
                  <a:pt x="78" y="1887"/>
                </a:cubicBezTo>
                <a:cubicBezTo>
                  <a:pt x="77" y="1881"/>
                  <a:pt x="76" y="1875"/>
                  <a:pt x="75" y="1870"/>
                </a:cubicBezTo>
                <a:cubicBezTo>
                  <a:pt x="75" y="1861"/>
                  <a:pt x="72" y="1854"/>
                  <a:pt x="70" y="1846"/>
                </a:cubicBezTo>
                <a:cubicBezTo>
                  <a:pt x="69" y="1838"/>
                  <a:pt x="70" y="1829"/>
                  <a:pt x="67" y="1822"/>
                </a:cubicBezTo>
                <a:cubicBezTo>
                  <a:pt x="66" y="1824"/>
                  <a:pt x="67" y="1827"/>
                  <a:pt x="67" y="1829"/>
                </a:cubicBezTo>
                <a:cubicBezTo>
                  <a:pt x="67" y="1836"/>
                  <a:pt x="67" y="1844"/>
                  <a:pt x="67" y="1851"/>
                </a:cubicBezTo>
                <a:cubicBezTo>
                  <a:pt x="67" y="1851"/>
                  <a:pt x="66" y="1852"/>
                  <a:pt x="65" y="1852"/>
                </a:cubicBezTo>
                <a:cubicBezTo>
                  <a:pt x="65" y="1852"/>
                  <a:pt x="65" y="1851"/>
                  <a:pt x="65" y="1851"/>
                </a:cubicBezTo>
                <a:cubicBezTo>
                  <a:pt x="64" y="1849"/>
                  <a:pt x="64" y="1845"/>
                  <a:pt x="62" y="1848"/>
                </a:cubicBezTo>
                <a:cubicBezTo>
                  <a:pt x="61" y="1850"/>
                  <a:pt x="61" y="1854"/>
                  <a:pt x="60" y="1855"/>
                </a:cubicBezTo>
                <a:cubicBezTo>
                  <a:pt x="57" y="1857"/>
                  <a:pt x="57" y="1861"/>
                  <a:pt x="58" y="1866"/>
                </a:cubicBezTo>
                <a:cubicBezTo>
                  <a:pt x="58" y="1868"/>
                  <a:pt x="58" y="1870"/>
                  <a:pt x="58" y="1872"/>
                </a:cubicBezTo>
                <a:cubicBezTo>
                  <a:pt x="57" y="1874"/>
                  <a:pt x="56" y="1874"/>
                  <a:pt x="55" y="1874"/>
                </a:cubicBezTo>
                <a:cubicBezTo>
                  <a:pt x="53" y="1872"/>
                  <a:pt x="52" y="1870"/>
                  <a:pt x="53" y="1866"/>
                </a:cubicBezTo>
                <a:cubicBezTo>
                  <a:pt x="53" y="1862"/>
                  <a:pt x="53" y="1858"/>
                  <a:pt x="50" y="1857"/>
                </a:cubicBezTo>
                <a:cubicBezTo>
                  <a:pt x="48" y="1855"/>
                  <a:pt x="47" y="1853"/>
                  <a:pt x="46" y="1849"/>
                </a:cubicBezTo>
                <a:cubicBezTo>
                  <a:pt x="44" y="1838"/>
                  <a:pt x="39" y="1839"/>
                  <a:pt x="35" y="1841"/>
                </a:cubicBezTo>
                <a:cubicBezTo>
                  <a:pt x="37" y="1854"/>
                  <a:pt x="39" y="1866"/>
                  <a:pt x="43" y="1876"/>
                </a:cubicBezTo>
                <a:cubicBezTo>
                  <a:pt x="46" y="1884"/>
                  <a:pt x="47" y="1892"/>
                  <a:pt x="45" y="1901"/>
                </a:cubicBezTo>
                <a:cubicBezTo>
                  <a:pt x="46" y="1901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5"/>
                  <a:pt x="52" y="1907"/>
                  <a:pt x="53" y="1909"/>
                </a:cubicBezTo>
                <a:cubicBezTo>
                  <a:pt x="55" y="1916"/>
                  <a:pt x="58" y="1922"/>
                  <a:pt x="57" y="1932"/>
                </a:cubicBezTo>
                <a:cubicBezTo>
                  <a:pt x="57" y="1935"/>
                  <a:pt x="58" y="1940"/>
                  <a:pt x="60" y="1941"/>
                </a:cubicBezTo>
                <a:cubicBezTo>
                  <a:pt x="62" y="1942"/>
                  <a:pt x="63" y="1944"/>
                  <a:pt x="63" y="1947"/>
                </a:cubicBezTo>
                <a:cubicBezTo>
                  <a:pt x="62" y="1950"/>
                  <a:pt x="62" y="1953"/>
                  <a:pt x="62" y="1957"/>
                </a:cubicBezTo>
                <a:cubicBezTo>
                  <a:pt x="62" y="1962"/>
                  <a:pt x="59" y="1956"/>
                  <a:pt x="59" y="1959"/>
                </a:cubicBezTo>
                <a:cubicBezTo>
                  <a:pt x="58" y="1965"/>
                  <a:pt x="58" y="1969"/>
                  <a:pt x="56" y="1973"/>
                </a:cubicBezTo>
                <a:cubicBezTo>
                  <a:pt x="55" y="1975"/>
                  <a:pt x="55" y="1977"/>
                  <a:pt x="57" y="1977"/>
                </a:cubicBezTo>
                <a:cubicBezTo>
                  <a:pt x="62" y="1980"/>
                  <a:pt x="62" y="1980"/>
                  <a:pt x="60" y="1988"/>
                </a:cubicBezTo>
                <a:cubicBezTo>
                  <a:pt x="59" y="1994"/>
                  <a:pt x="58" y="2000"/>
                  <a:pt x="58" y="2007"/>
                </a:cubicBezTo>
                <a:cubicBezTo>
                  <a:pt x="58" y="2019"/>
                  <a:pt x="58" y="2030"/>
                  <a:pt x="58" y="2042"/>
                </a:cubicBezTo>
                <a:cubicBezTo>
                  <a:pt x="58" y="2042"/>
                  <a:pt x="58" y="2042"/>
                  <a:pt x="58" y="2042"/>
                </a:cubicBezTo>
                <a:cubicBezTo>
                  <a:pt x="57" y="2042"/>
                  <a:pt x="56" y="2042"/>
                  <a:pt x="56" y="2040"/>
                </a:cubicBezTo>
                <a:cubicBezTo>
                  <a:pt x="56" y="2036"/>
                  <a:pt x="56" y="2033"/>
                  <a:pt x="56" y="2030"/>
                </a:cubicBezTo>
                <a:cubicBezTo>
                  <a:pt x="56" y="2027"/>
                  <a:pt x="56" y="2025"/>
                  <a:pt x="54" y="2025"/>
                </a:cubicBezTo>
                <a:cubicBezTo>
                  <a:pt x="53" y="2025"/>
                  <a:pt x="52" y="2027"/>
                  <a:pt x="52" y="2029"/>
                </a:cubicBezTo>
                <a:cubicBezTo>
                  <a:pt x="52" y="2037"/>
                  <a:pt x="52" y="2046"/>
                  <a:pt x="53" y="2055"/>
                </a:cubicBezTo>
                <a:cubicBezTo>
                  <a:pt x="54" y="2064"/>
                  <a:pt x="54" y="2074"/>
                  <a:pt x="54" y="2084"/>
                </a:cubicBezTo>
                <a:cubicBezTo>
                  <a:pt x="54" y="2103"/>
                  <a:pt x="54" y="2121"/>
                  <a:pt x="54" y="2140"/>
                </a:cubicBezTo>
                <a:cubicBezTo>
                  <a:pt x="54" y="2143"/>
                  <a:pt x="54" y="2146"/>
                  <a:pt x="55" y="2149"/>
                </a:cubicBezTo>
                <a:cubicBezTo>
                  <a:pt x="55" y="2150"/>
                  <a:pt x="55" y="2152"/>
                  <a:pt x="56" y="2152"/>
                </a:cubicBezTo>
                <a:cubicBezTo>
                  <a:pt x="57" y="2152"/>
                  <a:pt x="57" y="2151"/>
                  <a:pt x="58" y="2151"/>
                </a:cubicBezTo>
                <a:cubicBezTo>
                  <a:pt x="59" y="2148"/>
                  <a:pt x="60" y="2145"/>
                  <a:pt x="60" y="2142"/>
                </a:cubicBezTo>
                <a:cubicBezTo>
                  <a:pt x="61" y="2153"/>
                  <a:pt x="61" y="2163"/>
                  <a:pt x="62" y="2173"/>
                </a:cubicBezTo>
                <a:cubicBezTo>
                  <a:pt x="63" y="2183"/>
                  <a:pt x="64" y="2194"/>
                  <a:pt x="60" y="2204"/>
                </a:cubicBezTo>
                <a:cubicBezTo>
                  <a:pt x="58" y="2209"/>
                  <a:pt x="59" y="2216"/>
                  <a:pt x="62" y="2220"/>
                </a:cubicBezTo>
                <a:cubicBezTo>
                  <a:pt x="64" y="2223"/>
                  <a:pt x="65" y="2227"/>
                  <a:pt x="65" y="2232"/>
                </a:cubicBezTo>
                <a:cubicBezTo>
                  <a:pt x="64" y="2233"/>
                  <a:pt x="64" y="2234"/>
                  <a:pt x="63" y="2233"/>
                </a:cubicBezTo>
                <a:cubicBezTo>
                  <a:pt x="62" y="2232"/>
                  <a:pt x="60" y="2232"/>
                  <a:pt x="61" y="2236"/>
                </a:cubicBezTo>
                <a:cubicBezTo>
                  <a:pt x="63" y="2242"/>
                  <a:pt x="62" y="2251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6" y="2262"/>
                  <a:pt x="69" y="2263"/>
                  <a:pt x="70" y="2269"/>
                </a:cubicBezTo>
                <a:cubicBezTo>
                  <a:pt x="70" y="2275"/>
                  <a:pt x="72" y="2280"/>
                  <a:pt x="75" y="2284"/>
                </a:cubicBezTo>
                <a:cubicBezTo>
                  <a:pt x="77" y="2288"/>
                  <a:pt x="80" y="2289"/>
                  <a:pt x="81" y="2296"/>
                </a:cubicBezTo>
                <a:cubicBezTo>
                  <a:pt x="81" y="2298"/>
                  <a:pt x="83" y="2298"/>
                  <a:pt x="83" y="2296"/>
                </a:cubicBezTo>
                <a:cubicBezTo>
                  <a:pt x="83" y="2290"/>
                  <a:pt x="85" y="2286"/>
                  <a:pt x="87" y="2283"/>
                </a:cubicBezTo>
                <a:cubicBezTo>
                  <a:pt x="89" y="2281"/>
                  <a:pt x="87" y="2276"/>
                  <a:pt x="89" y="2274"/>
                </a:cubicBezTo>
                <a:cubicBezTo>
                  <a:pt x="90" y="2279"/>
                  <a:pt x="90" y="2285"/>
                  <a:pt x="90" y="2290"/>
                </a:cubicBezTo>
                <a:cubicBezTo>
                  <a:pt x="91" y="2293"/>
                  <a:pt x="91" y="2298"/>
                  <a:pt x="94" y="2296"/>
                </a:cubicBezTo>
                <a:cubicBezTo>
                  <a:pt x="94" y="2286"/>
                  <a:pt x="95" y="2275"/>
                  <a:pt x="93" y="2265"/>
                </a:cubicBezTo>
                <a:cubicBezTo>
                  <a:pt x="92" y="2258"/>
                  <a:pt x="92" y="2252"/>
                  <a:pt x="93" y="2245"/>
                </a:cubicBezTo>
                <a:cubicBezTo>
                  <a:pt x="93" y="2244"/>
                  <a:pt x="94" y="2243"/>
                  <a:pt x="94" y="2243"/>
                </a:cubicBezTo>
                <a:cubicBezTo>
                  <a:pt x="95" y="2242"/>
                  <a:pt x="96" y="2243"/>
                  <a:pt x="96" y="2245"/>
                </a:cubicBezTo>
                <a:cubicBezTo>
                  <a:pt x="96" y="2248"/>
                  <a:pt x="96" y="2250"/>
                  <a:pt x="96" y="2253"/>
                </a:cubicBezTo>
                <a:cubicBezTo>
                  <a:pt x="96" y="2268"/>
                  <a:pt x="96" y="2283"/>
                  <a:pt x="96" y="2298"/>
                </a:cubicBezTo>
                <a:cubicBezTo>
                  <a:pt x="96" y="2308"/>
                  <a:pt x="98" y="2316"/>
                  <a:pt x="100" y="2325"/>
                </a:cubicBezTo>
                <a:cubicBezTo>
                  <a:pt x="104" y="2326"/>
                  <a:pt x="105" y="2334"/>
                  <a:pt x="107" y="2339"/>
                </a:cubicBezTo>
                <a:cubicBezTo>
                  <a:pt x="110" y="2334"/>
                  <a:pt x="109" y="2327"/>
                  <a:pt x="113" y="2325"/>
                </a:cubicBezTo>
                <a:cubicBezTo>
                  <a:pt x="114" y="2328"/>
                  <a:pt x="116" y="2331"/>
                  <a:pt x="118" y="2334"/>
                </a:cubicBezTo>
                <a:cubicBezTo>
                  <a:pt x="120" y="2336"/>
                  <a:pt x="121" y="2338"/>
                  <a:pt x="123" y="2341"/>
                </a:cubicBezTo>
                <a:cubicBezTo>
                  <a:pt x="124" y="2330"/>
                  <a:pt x="123" y="2321"/>
                  <a:pt x="124" y="2312"/>
                </a:cubicBezTo>
                <a:cubicBezTo>
                  <a:pt x="125" y="2312"/>
                  <a:pt x="125" y="2313"/>
                  <a:pt x="125" y="2313"/>
                </a:cubicBezTo>
                <a:cubicBezTo>
                  <a:pt x="126" y="2328"/>
                  <a:pt x="130" y="2340"/>
                  <a:pt x="131" y="2355"/>
                </a:cubicBezTo>
                <a:cubicBezTo>
                  <a:pt x="131" y="2358"/>
                  <a:pt x="132" y="2360"/>
                  <a:pt x="133" y="2358"/>
                </a:cubicBezTo>
                <a:cubicBezTo>
                  <a:pt x="135" y="2356"/>
                  <a:pt x="136" y="2355"/>
                  <a:pt x="136" y="2359"/>
                </a:cubicBezTo>
                <a:cubicBezTo>
                  <a:pt x="137" y="2361"/>
                  <a:pt x="137" y="2364"/>
                  <a:pt x="137" y="2367"/>
                </a:cubicBezTo>
                <a:cubicBezTo>
                  <a:pt x="137" y="2369"/>
                  <a:pt x="137" y="2371"/>
                  <a:pt x="139" y="2370"/>
                </a:cubicBezTo>
                <a:cubicBezTo>
                  <a:pt x="139" y="2370"/>
                  <a:pt x="140" y="2368"/>
                  <a:pt x="140" y="2366"/>
                </a:cubicBezTo>
                <a:cubicBezTo>
                  <a:pt x="141" y="2364"/>
                  <a:pt x="143" y="2364"/>
                  <a:pt x="144" y="2361"/>
                </a:cubicBezTo>
                <a:cubicBezTo>
                  <a:pt x="147" y="2358"/>
                  <a:pt x="147" y="2361"/>
                  <a:pt x="148" y="2363"/>
                </a:cubicBezTo>
                <a:cubicBezTo>
                  <a:pt x="151" y="2368"/>
                  <a:pt x="153" y="2373"/>
                  <a:pt x="155" y="2378"/>
                </a:cubicBezTo>
                <a:cubicBezTo>
                  <a:pt x="156" y="2379"/>
                  <a:pt x="158" y="2380"/>
                  <a:pt x="158" y="2380"/>
                </a:cubicBezTo>
                <a:cubicBezTo>
                  <a:pt x="162" y="2375"/>
                  <a:pt x="164" y="2381"/>
                  <a:pt x="167" y="2385"/>
                </a:cubicBezTo>
                <a:cubicBezTo>
                  <a:pt x="168" y="2386"/>
                  <a:pt x="170" y="2386"/>
                  <a:pt x="170" y="2385"/>
                </a:cubicBezTo>
                <a:cubicBezTo>
                  <a:pt x="173" y="2375"/>
                  <a:pt x="175" y="2384"/>
                  <a:pt x="177" y="2387"/>
                </a:cubicBezTo>
                <a:cubicBezTo>
                  <a:pt x="179" y="2390"/>
                  <a:pt x="181" y="2394"/>
                  <a:pt x="184" y="2397"/>
                </a:cubicBezTo>
                <a:cubicBezTo>
                  <a:pt x="185" y="2399"/>
                  <a:pt x="187" y="2397"/>
                  <a:pt x="187" y="2394"/>
                </a:cubicBezTo>
                <a:cubicBezTo>
                  <a:pt x="187" y="2389"/>
                  <a:pt x="187" y="2385"/>
                  <a:pt x="188" y="2375"/>
                </a:cubicBezTo>
                <a:cubicBezTo>
                  <a:pt x="189" y="2383"/>
                  <a:pt x="189" y="2386"/>
                  <a:pt x="190" y="2389"/>
                </a:cubicBezTo>
                <a:cubicBezTo>
                  <a:pt x="190" y="2392"/>
                  <a:pt x="191" y="2394"/>
                  <a:pt x="193" y="2394"/>
                </a:cubicBezTo>
                <a:cubicBezTo>
                  <a:pt x="196" y="2392"/>
                  <a:pt x="197" y="2395"/>
                  <a:pt x="198" y="2400"/>
                </a:cubicBezTo>
                <a:cubicBezTo>
                  <a:pt x="198" y="2404"/>
                  <a:pt x="202" y="2404"/>
                  <a:pt x="203" y="2401"/>
                </a:cubicBezTo>
                <a:cubicBezTo>
                  <a:pt x="203" y="2397"/>
                  <a:pt x="204" y="2393"/>
                  <a:pt x="204" y="2389"/>
                </a:cubicBezTo>
                <a:cubicBezTo>
                  <a:pt x="205" y="2387"/>
                  <a:pt x="205" y="2386"/>
                  <a:pt x="206" y="2386"/>
                </a:cubicBezTo>
                <a:cubicBezTo>
                  <a:pt x="207" y="2387"/>
                  <a:pt x="208" y="2388"/>
                  <a:pt x="208" y="2389"/>
                </a:cubicBezTo>
                <a:cubicBezTo>
                  <a:pt x="207" y="2402"/>
                  <a:pt x="212" y="2410"/>
                  <a:pt x="216" y="2418"/>
                </a:cubicBezTo>
                <a:cubicBezTo>
                  <a:pt x="217" y="2419"/>
                  <a:pt x="218" y="2421"/>
                  <a:pt x="219" y="2423"/>
                </a:cubicBezTo>
                <a:cubicBezTo>
                  <a:pt x="222" y="2427"/>
                  <a:pt x="224" y="2427"/>
                  <a:pt x="224" y="2421"/>
                </a:cubicBezTo>
                <a:cubicBezTo>
                  <a:pt x="225" y="2411"/>
                  <a:pt x="229" y="2406"/>
                  <a:pt x="231" y="2400"/>
                </a:cubicBezTo>
                <a:cubicBezTo>
                  <a:pt x="232" y="2397"/>
                  <a:pt x="234" y="2397"/>
                  <a:pt x="235" y="2400"/>
                </a:cubicBezTo>
                <a:cubicBezTo>
                  <a:pt x="238" y="2408"/>
                  <a:pt x="242" y="2411"/>
                  <a:pt x="247" y="2412"/>
                </a:cubicBezTo>
                <a:cubicBezTo>
                  <a:pt x="248" y="2412"/>
                  <a:pt x="250" y="2412"/>
                  <a:pt x="250" y="2413"/>
                </a:cubicBezTo>
                <a:cubicBezTo>
                  <a:pt x="253" y="2423"/>
                  <a:pt x="257" y="2418"/>
                  <a:pt x="260" y="2415"/>
                </a:cubicBezTo>
                <a:cubicBezTo>
                  <a:pt x="262" y="2413"/>
                  <a:pt x="264" y="2410"/>
                  <a:pt x="266" y="2408"/>
                </a:cubicBezTo>
                <a:cubicBezTo>
                  <a:pt x="267" y="2407"/>
                  <a:pt x="268" y="2406"/>
                  <a:pt x="269" y="2407"/>
                </a:cubicBezTo>
                <a:cubicBezTo>
                  <a:pt x="274" y="2411"/>
                  <a:pt x="279" y="2414"/>
                  <a:pt x="283" y="2420"/>
                </a:cubicBezTo>
                <a:cubicBezTo>
                  <a:pt x="285" y="2423"/>
                  <a:pt x="285" y="2427"/>
                  <a:pt x="288" y="2425"/>
                </a:cubicBezTo>
                <a:cubicBezTo>
                  <a:pt x="290" y="2423"/>
                  <a:pt x="291" y="2425"/>
                  <a:pt x="291" y="2429"/>
                </a:cubicBezTo>
                <a:cubicBezTo>
                  <a:pt x="291" y="2431"/>
                  <a:pt x="290" y="2434"/>
                  <a:pt x="291" y="2436"/>
                </a:cubicBezTo>
                <a:cubicBezTo>
                  <a:pt x="292" y="2435"/>
                  <a:pt x="292" y="2434"/>
                  <a:pt x="293" y="2434"/>
                </a:cubicBezTo>
                <a:cubicBezTo>
                  <a:pt x="293" y="2433"/>
                  <a:pt x="294" y="2431"/>
                  <a:pt x="295" y="2431"/>
                </a:cubicBezTo>
                <a:cubicBezTo>
                  <a:pt x="296" y="2431"/>
                  <a:pt x="297" y="2433"/>
                  <a:pt x="297" y="2435"/>
                </a:cubicBezTo>
                <a:cubicBezTo>
                  <a:pt x="297" y="2439"/>
                  <a:pt x="297" y="2443"/>
                  <a:pt x="297" y="2449"/>
                </a:cubicBezTo>
                <a:cubicBezTo>
                  <a:pt x="299" y="2443"/>
                  <a:pt x="300" y="2438"/>
                  <a:pt x="301" y="2433"/>
                </a:cubicBezTo>
                <a:cubicBezTo>
                  <a:pt x="301" y="2429"/>
                  <a:pt x="303" y="2429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6" y="2426"/>
                  <a:pt x="309" y="2426"/>
                  <a:pt x="311" y="2425"/>
                </a:cubicBezTo>
                <a:cubicBezTo>
                  <a:pt x="314" y="2423"/>
                  <a:pt x="313" y="2426"/>
                  <a:pt x="313" y="2428"/>
                </a:cubicBezTo>
                <a:cubicBezTo>
                  <a:pt x="314" y="2429"/>
                  <a:pt x="314" y="2430"/>
                  <a:pt x="314" y="2431"/>
                </a:cubicBezTo>
                <a:cubicBezTo>
                  <a:pt x="315" y="2434"/>
                  <a:pt x="316" y="2442"/>
                  <a:pt x="318" y="2432"/>
                </a:cubicBezTo>
                <a:cubicBezTo>
                  <a:pt x="323" y="2434"/>
                  <a:pt x="328" y="2428"/>
                  <a:pt x="331" y="2440"/>
                </a:cubicBezTo>
                <a:cubicBezTo>
                  <a:pt x="331" y="2444"/>
                  <a:pt x="333" y="2445"/>
                  <a:pt x="335" y="2445"/>
                </a:cubicBezTo>
                <a:cubicBezTo>
                  <a:pt x="338" y="2444"/>
                  <a:pt x="340" y="2450"/>
                  <a:pt x="341" y="2453"/>
                </a:cubicBezTo>
                <a:cubicBezTo>
                  <a:pt x="344" y="2449"/>
                  <a:pt x="343" y="2440"/>
                  <a:pt x="347" y="2438"/>
                </a:cubicBezTo>
                <a:cubicBezTo>
                  <a:pt x="349" y="2443"/>
                  <a:pt x="354" y="2443"/>
                  <a:pt x="356" y="2450"/>
                </a:cubicBezTo>
                <a:cubicBezTo>
                  <a:pt x="357" y="2456"/>
                  <a:pt x="363" y="2452"/>
                  <a:pt x="363" y="2461"/>
                </a:cubicBezTo>
                <a:cubicBezTo>
                  <a:pt x="363" y="2463"/>
                  <a:pt x="365" y="2463"/>
                  <a:pt x="366" y="2461"/>
                </a:cubicBezTo>
                <a:cubicBezTo>
                  <a:pt x="367" y="2459"/>
                  <a:pt x="368" y="2456"/>
                  <a:pt x="369" y="2454"/>
                </a:cubicBezTo>
                <a:cubicBezTo>
                  <a:pt x="373" y="2445"/>
                  <a:pt x="373" y="2445"/>
                  <a:pt x="379" y="2451"/>
                </a:cubicBezTo>
                <a:cubicBezTo>
                  <a:pt x="380" y="2453"/>
                  <a:pt x="382" y="2454"/>
                  <a:pt x="383" y="2456"/>
                </a:cubicBezTo>
                <a:cubicBezTo>
                  <a:pt x="386" y="2459"/>
                  <a:pt x="386" y="2460"/>
                  <a:pt x="389" y="2454"/>
                </a:cubicBezTo>
                <a:cubicBezTo>
                  <a:pt x="390" y="2450"/>
                  <a:pt x="391" y="2448"/>
                  <a:pt x="393" y="2452"/>
                </a:cubicBezTo>
                <a:cubicBezTo>
                  <a:pt x="397" y="2444"/>
                  <a:pt x="403" y="2449"/>
                  <a:pt x="406" y="2442"/>
                </a:cubicBezTo>
                <a:cubicBezTo>
                  <a:pt x="407" y="2441"/>
                  <a:pt x="408" y="2443"/>
                  <a:pt x="408" y="2445"/>
                </a:cubicBezTo>
                <a:cubicBezTo>
                  <a:pt x="409" y="2448"/>
                  <a:pt x="409" y="2451"/>
                  <a:pt x="412" y="2452"/>
                </a:cubicBezTo>
                <a:cubicBezTo>
                  <a:pt x="414" y="2452"/>
                  <a:pt x="414" y="2455"/>
                  <a:pt x="415" y="2458"/>
                </a:cubicBezTo>
                <a:cubicBezTo>
                  <a:pt x="416" y="2464"/>
                  <a:pt x="417" y="2464"/>
                  <a:pt x="419" y="2460"/>
                </a:cubicBezTo>
                <a:cubicBezTo>
                  <a:pt x="421" y="2458"/>
                  <a:pt x="422" y="2455"/>
                  <a:pt x="423" y="2452"/>
                </a:cubicBezTo>
                <a:cubicBezTo>
                  <a:pt x="424" y="2450"/>
                  <a:pt x="425" y="2452"/>
                  <a:pt x="425" y="2454"/>
                </a:cubicBezTo>
                <a:cubicBezTo>
                  <a:pt x="426" y="2457"/>
                  <a:pt x="427" y="2458"/>
                  <a:pt x="428" y="2456"/>
                </a:cubicBezTo>
                <a:cubicBezTo>
                  <a:pt x="430" y="2451"/>
                  <a:pt x="432" y="2444"/>
                  <a:pt x="436" y="2453"/>
                </a:cubicBezTo>
                <a:cubicBezTo>
                  <a:pt x="436" y="2453"/>
                  <a:pt x="438" y="2453"/>
                  <a:pt x="438" y="2452"/>
                </a:cubicBezTo>
                <a:cubicBezTo>
                  <a:pt x="443" y="2445"/>
                  <a:pt x="448" y="2442"/>
                  <a:pt x="453" y="2449"/>
                </a:cubicBezTo>
                <a:cubicBezTo>
                  <a:pt x="457" y="2444"/>
                  <a:pt x="457" y="2450"/>
                  <a:pt x="457" y="2455"/>
                </a:cubicBezTo>
                <a:cubicBezTo>
                  <a:pt x="457" y="2457"/>
                  <a:pt x="458" y="2458"/>
                  <a:pt x="459" y="2456"/>
                </a:cubicBezTo>
                <a:cubicBezTo>
                  <a:pt x="460" y="2454"/>
                  <a:pt x="460" y="2451"/>
                  <a:pt x="461" y="2449"/>
                </a:cubicBezTo>
                <a:cubicBezTo>
                  <a:pt x="463" y="2443"/>
                  <a:pt x="465" y="2443"/>
                  <a:pt x="468" y="2442"/>
                </a:cubicBezTo>
                <a:cubicBezTo>
                  <a:pt x="469" y="2450"/>
                  <a:pt x="475" y="2448"/>
                  <a:pt x="476" y="2456"/>
                </a:cubicBezTo>
                <a:cubicBezTo>
                  <a:pt x="476" y="2458"/>
                  <a:pt x="477" y="2461"/>
                  <a:pt x="479" y="2460"/>
                </a:cubicBezTo>
                <a:cubicBezTo>
                  <a:pt x="479" y="2455"/>
                  <a:pt x="480" y="2449"/>
                  <a:pt x="480" y="2443"/>
                </a:cubicBezTo>
                <a:cubicBezTo>
                  <a:pt x="482" y="2443"/>
                  <a:pt x="484" y="2443"/>
                  <a:pt x="486" y="2442"/>
                </a:cubicBezTo>
                <a:cubicBezTo>
                  <a:pt x="488" y="2441"/>
                  <a:pt x="487" y="2453"/>
                  <a:pt x="491" y="2448"/>
                </a:cubicBezTo>
                <a:cubicBezTo>
                  <a:pt x="492" y="2451"/>
                  <a:pt x="494" y="2456"/>
                  <a:pt x="495" y="2456"/>
                </a:cubicBezTo>
                <a:cubicBezTo>
                  <a:pt x="498" y="2456"/>
                  <a:pt x="498" y="2458"/>
                  <a:pt x="499" y="2463"/>
                </a:cubicBezTo>
                <a:cubicBezTo>
                  <a:pt x="499" y="2466"/>
                  <a:pt x="500" y="2466"/>
                  <a:pt x="502" y="2467"/>
                </a:cubicBezTo>
                <a:cubicBezTo>
                  <a:pt x="503" y="2468"/>
                  <a:pt x="505" y="2469"/>
                  <a:pt x="505" y="2472"/>
                </a:cubicBezTo>
                <a:cubicBezTo>
                  <a:pt x="505" y="2475"/>
                  <a:pt x="506" y="2478"/>
                  <a:pt x="508" y="2478"/>
                </a:cubicBezTo>
                <a:cubicBezTo>
                  <a:pt x="509" y="2477"/>
                  <a:pt x="510" y="2475"/>
                  <a:pt x="511" y="2472"/>
                </a:cubicBezTo>
                <a:cubicBezTo>
                  <a:pt x="511" y="2470"/>
                  <a:pt x="511" y="2467"/>
                  <a:pt x="512" y="2464"/>
                </a:cubicBezTo>
                <a:cubicBezTo>
                  <a:pt x="512" y="2462"/>
                  <a:pt x="513" y="2461"/>
                  <a:pt x="515" y="2462"/>
                </a:cubicBezTo>
                <a:cubicBezTo>
                  <a:pt x="517" y="2463"/>
                  <a:pt x="517" y="2472"/>
                  <a:pt x="520" y="2469"/>
                </a:cubicBezTo>
                <a:cubicBezTo>
                  <a:pt x="522" y="2467"/>
                  <a:pt x="523" y="2461"/>
                  <a:pt x="524" y="2457"/>
                </a:cubicBezTo>
                <a:cubicBezTo>
                  <a:pt x="524" y="2456"/>
                  <a:pt x="525" y="2454"/>
                  <a:pt x="525" y="2452"/>
                </a:cubicBezTo>
                <a:cubicBezTo>
                  <a:pt x="527" y="2445"/>
                  <a:pt x="529" y="2458"/>
                  <a:pt x="531" y="2451"/>
                </a:cubicBezTo>
                <a:cubicBezTo>
                  <a:pt x="531" y="2449"/>
                  <a:pt x="532" y="2452"/>
                  <a:pt x="533" y="2454"/>
                </a:cubicBezTo>
                <a:cubicBezTo>
                  <a:pt x="533" y="2456"/>
                  <a:pt x="533" y="2459"/>
                  <a:pt x="534" y="2461"/>
                </a:cubicBezTo>
                <a:cubicBezTo>
                  <a:pt x="534" y="2463"/>
                  <a:pt x="535" y="2466"/>
                  <a:pt x="536" y="2464"/>
                </a:cubicBezTo>
                <a:cubicBezTo>
                  <a:pt x="538" y="2458"/>
                  <a:pt x="541" y="2463"/>
                  <a:pt x="543" y="2462"/>
                </a:cubicBezTo>
                <a:cubicBezTo>
                  <a:pt x="546" y="2460"/>
                  <a:pt x="546" y="2462"/>
                  <a:pt x="546" y="2467"/>
                </a:cubicBezTo>
                <a:cubicBezTo>
                  <a:pt x="546" y="2468"/>
                  <a:pt x="546" y="2469"/>
                  <a:pt x="547" y="2468"/>
                </a:cubicBezTo>
                <a:cubicBezTo>
                  <a:pt x="549" y="2466"/>
                  <a:pt x="549" y="2461"/>
                  <a:pt x="550" y="2458"/>
                </a:cubicBezTo>
                <a:cubicBezTo>
                  <a:pt x="552" y="2451"/>
                  <a:pt x="552" y="2451"/>
                  <a:pt x="556" y="2457"/>
                </a:cubicBezTo>
                <a:cubicBezTo>
                  <a:pt x="556" y="2458"/>
                  <a:pt x="557" y="2459"/>
                  <a:pt x="557" y="2459"/>
                </a:cubicBezTo>
                <a:cubicBezTo>
                  <a:pt x="561" y="2465"/>
                  <a:pt x="565" y="2456"/>
                  <a:pt x="569" y="2458"/>
                </a:cubicBezTo>
                <a:cubicBezTo>
                  <a:pt x="571" y="2459"/>
                  <a:pt x="572" y="2453"/>
                  <a:pt x="573" y="2450"/>
                </a:cubicBezTo>
                <a:cubicBezTo>
                  <a:pt x="576" y="2442"/>
                  <a:pt x="578" y="2433"/>
                  <a:pt x="585" y="2432"/>
                </a:cubicBezTo>
                <a:cubicBezTo>
                  <a:pt x="585" y="2436"/>
                  <a:pt x="585" y="2441"/>
                  <a:pt x="586" y="2445"/>
                </a:cubicBezTo>
                <a:cubicBezTo>
                  <a:pt x="589" y="2443"/>
                  <a:pt x="591" y="2444"/>
                  <a:pt x="594" y="2448"/>
                </a:cubicBezTo>
                <a:cubicBezTo>
                  <a:pt x="597" y="2453"/>
                  <a:pt x="598" y="2452"/>
                  <a:pt x="600" y="2448"/>
                </a:cubicBezTo>
                <a:cubicBezTo>
                  <a:pt x="604" y="2442"/>
                  <a:pt x="607" y="2436"/>
                  <a:pt x="610" y="2429"/>
                </a:cubicBezTo>
                <a:cubicBezTo>
                  <a:pt x="611" y="2433"/>
                  <a:pt x="610" y="2438"/>
                  <a:pt x="612" y="2440"/>
                </a:cubicBezTo>
                <a:cubicBezTo>
                  <a:pt x="615" y="2444"/>
                  <a:pt x="615" y="2435"/>
                  <a:pt x="618" y="2435"/>
                </a:cubicBezTo>
                <a:cubicBezTo>
                  <a:pt x="620" y="2436"/>
                  <a:pt x="620" y="2432"/>
                  <a:pt x="622" y="2430"/>
                </a:cubicBezTo>
                <a:cubicBezTo>
                  <a:pt x="624" y="2425"/>
                  <a:pt x="627" y="2420"/>
                  <a:pt x="629" y="2416"/>
                </a:cubicBezTo>
                <a:cubicBezTo>
                  <a:pt x="632" y="2416"/>
                  <a:pt x="633" y="2413"/>
                  <a:pt x="636" y="2410"/>
                </a:cubicBezTo>
                <a:cubicBezTo>
                  <a:pt x="638" y="2408"/>
                  <a:pt x="638" y="2411"/>
                  <a:pt x="638" y="2415"/>
                </a:cubicBezTo>
                <a:cubicBezTo>
                  <a:pt x="638" y="2417"/>
                  <a:pt x="639" y="2418"/>
                  <a:pt x="640" y="2417"/>
                </a:cubicBezTo>
                <a:cubicBezTo>
                  <a:pt x="642" y="2416"/>
                  <a:pt x="643" y="2415"/>
                  <a:pt x="644" y="2413"/>
                </a:cubicBezTo>
                <a:cubicBezTo>
                  <a:pt x="647" y="2409"/>
                  <a:pt x="649" y="2402"/>
                  <a:pt x="651" y="2397"/>
                </a:cubicBezTo>
                <a:cubicBezTo>
                  <a:pt x="653" y="2392"/>
                  <a:pt x="650" y="2385"/>
                  <a:pt x="653" y="2380"/>
                </a:cubicBezTo>
                <a:cubicBezTo>
                  <a:pt x="652" y="2376"/>
                  <a:pt x="651" y="2378"/>
                  <a:pt x="650" y="2379"/>
                </a:cubicBezTo>
                <a:cubicBezTo>
                  <a:pt x="649" y="2380"/>
                  <a:pt x="648" y="2382"/>
                  <a:pt x="647" y="2381"/>
                </a:cubicBezTo>
                <a:cubicBezTo>
                  <a:pt x="646" y="2380"/>
                  <a:pt x="646" y="2376"/>
                  <a:pt x="647" y="2374"/>
                </a:cubicBezTo>
                <a:cubicBezTo>
                  <a:pt x="649" y="2367"/>
                  <a:pt x="651" y="2359"/>
                  <a:pt x="650" y="2350"/>
                </a:cubicBezTo>
                <a:cubicBezTo>
                  <a:pt x="650" y="2348"/>
                  <a:pt x="650" y="2347"/>
                  <a:pt x="649" y="2348"/>
                </a:cubicBezTo>
                <a:cubicBezTo>
                  <a:pt x="646" y="2348"/>
                  <a:pt x="646" y="2357"/>
                  <a:pt x="643" y="2357"/>
                </a:cubicBezTo>
                <a:cubicBezTo>
                  <a:pt x="643" y="2356"/>
                  <a:pt x="643" y="2355"/>
                  <a:pt x="643" y="2353"/>
                </a:cubicBezTo>
                <a:cubicBezTo>
                  <a:pt x="643" y="2352"/>
                  <a:pt x="644" y="2349"/>
                  <a:pt x="643" y="2348"/>
                </a:cubicBezTo>
                <a:cubicBezTo>
                  <a:pt x="642" y="2346"/>
                  <a:pt x="641" y="2348"/>
                  <a:pt x="641" y="2349"/>
                </a:cubicBezTo>
                <a:cubicBezTo>
                  <a:pt x="636" y="2354"/>
                  <a:pt x="636" y="2365"/>
                  <a:pt x="633" y="2372"/>
                </a:cubicBezTo>
                <a:cubicBezTo>
                  <a:pt x="633" y="2370"/>
                  <a:pt x="632" y="2367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2"/>
                  <a:pt x="632" y="2359"/>
                  <a:pt x="632" y="2357"/>
                </a:cubicBezTo>
                <a:cubicBezTo>
                  <a:pt x="634" y="2352"/>
                  <a:pt x="633" y="2346"/>
                  <a:pt x="634" y="2341"/>
                </a:cubicBezTo>
                <a:cubicBezTo>
                  <a:pt x="636" y="2335"/>
                  <a:pt x="634" y="2327"/>
                  <a:pt x="635" y="2321"/>
                </a:cubicBezTo>
                <a:cubicBezTo>
                  <a:pt x="635" y="2317"/>
                  <a:pt x="635" y="2315"/>
                  <a:pt x="638" y="2315"/>
                </a:cubicBezTo>
                <a:cubicBezTo>
                  <a:pt x="639" y="2315"/>
                  <a:pt x="639" y="2314"/>
                  <a:pt x="640" y="2312"/>
                </a:cubicBezTo>
                <a:cubicBezTo>
                  <a:pt x="642" y="2304"/>
                  <a:pt x="643" y="2297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1" y="2274"/>
                  <a:pt x="642" y="2259"/>
                  <a:pt x="643" y="2244"/>
                </a:cubicBezTo>
                <a:cubicBezTo>
                  <a:pt x="645" y="2221"/>
                  <a:pt x="649" y="2199"/>
                  <a:pt x="648" y="2176"/>
                </a:cubicBezTo>
                <a:cubicBezTo>
                  <a:pt x="648" y="2173"/>
                  <a:pt x="648" y="2170"/>
                  <a:pt x="648" y="2168"/>
                </a:cubicBezTo>
                <a:cubicBezTo>
                  <a:pt x="651" y="2154"/>
                  <a:pt x="650" y="2140"/>
                  <a:pt x="650" y="2127"/>
                </a:cubicBezTo>
                <a:cubicBezTo>
                  <a:pt x="650" y="2121"/>
                  <a:pt x="650" y="2116"/>
                  <a:pt x="651" y="2111"/>
                </a:cubicBezTo>
                <a:cubicBezTo>
                  <a:pt x="653" y="2099"/>
                  <a:pt x="652" y="2087"/>
                  <a:pt x="652" y="2075"/>
                </a:cubicBezTo>
                <a:cubicBezTo>
                  <a:pt x="652" y="2067"/>
                  <a:pt x="652" y="2059"/>
                  <a:pt x="653" y="2052"/>
                </a:cubicBezTo>
                <a:cubicBezTo>
                  <a:pt x="655" y="2032"/>
                  <a:pt x="654" y="2012"/>
                  <a:pt x="654" y="1992"/>
                </a:cubicBezTo>
                <a:cubicBezTo>
                  <a:pt x="654" y="1986"/>
                  <a:pt x="653" y="1979"/>
                  <a:pt x="653" y="1973"/>
                </a:cubicBezTo>
                <a:cubicBezTo>
                  <a:pt x="651" y="1960"/>
                  <a:pt x="649" y="1947"/>
                  <a:pt x="650" y="1933"/>
                </a:cubicBezTo>
                <a:cubicBezTo>
                  <a:pt x="651" y="1927"/>
                  <a:pt x="650" y="1921"/>
                  <a:pt x="649" y="1915"/>
                </a:cubicBezTo>
                <a:cubicBezTo>
                  <a:pt x="647" y="1909"/>
                  <a:pt x="648" y="1902"/>
                  <a:pt x="649" y="1895"/>
                </a:cubicBezTo>
                <a:cubicBezTo>
                  <a:pt x="649" y="1889"/>
                  <a:pt x="647" y="1883"/>
                  <a:pt x="650" y="1878"/>
                </a:cubicBezTo>
                <a:cubicBezTo>
                  <a:pt x="650" y="1852"/>
                  <a:pt x="651" y="1827"/>
                  <a:pt x="652" y="1801"/>
                </a:cubicBezTo>
                <a:cubicBezTo>
                  <a:pt x="654" y="1772"/>
                  <a:pt x="651" y="1742"/>
                  <a:pt x="652" y="1712"/>
                </a:cubicBezTo>
                <a:cubicBezTo>
                  <a:pt x="653" y="1687"/>
                  <a:pt x="652" y="1661"/>
                  <a:pt x="652" y="1635"/>
                </a:cubicBezTo>
                <a:cubicBezTo>
                  <a:pt x="653" y="1608"/>
                  <a:pt x="652" y="1581"/>
                  <a:pt x="654" y="1554"/>
                </a:cubicBezTo>
                <a:cubicBezTo>
                  <a:pt x="655" y="1529"/>
                  <a:pt x="655" y="1505"/>
                  <a:pt x="655" y="1480"/>
                </a:cubicBezTo>
                <a:cubicBezTo>
                  <a:pt x="655" y="1478"/>
                  <a:pt x="655" y="1474"/>
                  <a:pt x="654" y="1473"/>
                </a:cubicBezTo>
                <a:cubicBezTo>
                  <a:pt x="651" y="1472"/>
                  <a:pt x="649" y="1470"/>
                  <a:pt x="647" y="1472"/>
                </a:cubicBezTo>
                <a:cubicBezTo>
                  <a:pt x="645" y="1474"/>
                  <a:pt x="645" y="1477"/>
                  <a:pt x="644" y="1481"/>
                </a:cubicBezTo>
                <a:cubicBezTo>
                  <a:pt x="644" y="1514"/>
                  <a:pt x="643" y="1547"/>
                  <a:pt x="642" y="1580"/>
                </a:cubicBezTo>
                <a:cubicBezTo>
                  <a:pt x="642" y="1589"/>
                  <a:pt x="642" y="1598"/>
                  <a:pt x="642" y="1607"/>
                </a:cubicBezTo>
                <a:cubicBezTo>
                  <a:pt x="641" y="1633"/>
                  <a:pt x="640" y="1659"/>
                  <a:pt x="640" y="1684"/>
                </a:cubicBezTo>
                <a:cubicBezTo>
                  <a:pt x="639" y="1686"/>
                  <a:pt x="638" y="1688"/>
                  <a:pt x="636" y="1689"/>
                </a:cubicBezTo>
                <a:cubicBezTo>
                  <a:pt x="635" y="1681"/>
                  <a:pt x="636" y="1674"/>
                  <a:pt x="636" y="1666"/>
                </a:cubicBezTo>
                <a:cubicBezTo>
                  <a:pt x="636" y="1665"/>
                  <a:pt x="635" y="1664"/>
                  <a:pt x="635" y="1664"/>
                </a:cubicBezTo>
                <a:cubicBezTo>
                  <a:pt x="634" y="1663"/>
                  <a:pt x="634" y="1664"/>
                  <a:pt x="633" y="1664"/>
                </a:cubicBezTo>
                <a:cubicBezTo>
                  <a:pt x="632" y="1666"/>
                  <a:pt x="631" y="1670"/>
                  <a:pt x="631" y="1673"/>
                </a:cubicBezTo>
                <a:cubicBezTo>
                  <a:pt x="631" y="1679"/>
                  <a:pt x="632" y="1686"/>
                  <a:pt x="630" y="1692"/>
                </a:cubicBezTo>
                <a:cubicBezTo>
                  <a:pt x="629" y="1683"/>
                  <a:pt x="629" y="1675"/>
                  <a:pt x="629" y="1666"/>
                </a:cubicBezTo>
                <a:cubicBezTo>
                  <a:pt x="629" y="1661"/>
                  <a:pt x="630" y="1657"/>
                  <a:pt x="633" y="1656"/>
                </a:cubicBezTo>
                <a:cubicBezTo>
                  <a:pt x="634" y="1656"/>
                  <a:pt x="634" y="1653"/>
                  <a:pt x="632" y="1653"/>
                </a:cubicBezTo>
                <a:cubicBezTo>
                  <a:pt x="630" y="1651"/>
                  <a:pt x="628" y="1649"/>
                  <a:pt x="631" y="1644"/>
                </a:cubicBezTo>
                <a:cubicBezTo>
                  <a:pt x="633" y="1642"/>
                  <a:pt x="631" y="1641"/>
                  <a:pt x="631" y="1640"/>
                </a:cubicBezTo>
                <a:cubicBezTo>
                  <a:pt x="630" y="1626"/>
                  <a:pt x="630" y="1612"/>
                  <a:pt x="630" y="1598"/>
                </a:cubicBezTo>
                <a:cubicBezTo>
                  <a:pt x="630" y="1597"/>
                  <a:pt x="631" y="1596"/>
                  <a:pt x="631" y="1597"/>
                </a:cubicBezTo>
                <a:cubicBezTo>
                  <a:pt x="633" y="1600"/>
                  <a:pt x="634" y="1597"/>
                  <a:pt x="635" y="1594"/>
                </a:cubicBezTo>
                <a:cubicBezTo>
                  <a:pt x="635" y="1587"/>
                  <a:pt x="636" y="1580"/>
                  <a:pt x="636" y="1572"/>
                </a:cubicBezTo>
                <a:cubicBezTo>
                  <a:pt x="636" y="1571"/>
                  <a:pt x="635" y="1570"/>
                  <a:pt x="635" y="1568"/>
                </a:cubicBezTo>
                <a:cubicBezTo>
                  <a:pt x="633" y="1573"/>
                  <a:pt x="634" y="1579"/>
                  <a:pt x="631" y="1581"/>
                </a:cubicBezTo>
                <a:cubicBezTo>
                  <a:pt x="631" y="1576"/>
                  <a:pt x="629" y="1571"/>
                  <a:pt x="630" y="1564"/>
                </a:cubicBezTo>
                <a:cubicBezTo>
                  <a:pt x="631" y="1559"/>
                  <a:pt x="631" y="1552"/>
                  <a:pt x="630" y="1547"/>
                </a:cubicBezTo>
                <a:cubicBezTo>
                  <a:pt x="629" y="1541"/>
                  <a:pt x="629" y="1536"/>
                  <a:pt x="630" y="1531"/>
                </a:cubicBezTo>
                <a:cubicBezTo>
                  <a:pt x="632" y="1519"/>
                  <a:pt x="631" y="1507"/>
                  <a:pt x="631" y="1496"/>
                </a:cubicBezTo>
                <a:cubicBezTo>
                  <a:pt x="630" y="1485"/>
                  <a:pt x="630" y="1484"/>
                  <a:pt x="635" y="1482"/>
                </a:cubicBezTo>
                <a:cubicBezTo>
                  <a:pt x="639" y="1480"/>
                  <a:pt x="639" y="1476"/>
                  <a:pt x="639" y="1471"/>
                </a:cubicBezTo>
                <a:cubicBezTo>
                  <a:pt x="639" y="1468"/>
                  <a:pt x="640" y="1465"/>
                  <a:pt x="638" y="1463"/>
                </a:cubicBezTo>
                <a:cubicBezTo>
                  <a:pt x="638" y="1465"/>
                  <a:pt x="638" y="1467"/>
                  <a:pt x="638" y="1469"/>
                </a:cubicBezTo>
                <a:cubicBezTo>
                  <a:pt x="637" y="1477"/>
                  <a:pt x="636" y="1478"/>
                  <a:pt x="633" y="1478"/>
                </a:cubicBezTo>
                <a:cubicBezTo>
                  <a:pt x="631" y="1478"/>
                  <a:pt x="630" y="1476"/>
                  <a:pt x="629" y="1469"/>
                </a:cubicBezTo>
                <a:cubicBezTo>
                  <a:pt x="628" y="1451"/>
                  <a:pt x="626" y="1433"/>
                  <a:pt x="627" y="1414"/>
                </a:cubicBezTo>
                <a:cubicBezTo>
                  <a:pt x="627" y="1410"/>
                  <a:pt x="627" y="1406"/>
                  <a:pt x="627" y="1403"/>
                </a:cubicBezTo>
                <a:cubicBezTo>
                  <a:pt x="626" y="1401"/>
                  <a:pt x="626" y="1400"/>
                  <a:pt x="625" y="1401"/>
                </a:cubicBezTo>
                <a:cubicBezTo>
                  <a:pt x="624" y="1401"/>
                  <a:pt x="624" y="1402"/>
                  <a:pt x="624" y="1403"/>
                </a:cubicBezTo>
                <a:cubicBezTo>
                  <a:pt x="623" y="1407"/>
                  <a:pt x="623" y="1411"/>
                  <a:pt x="623" y="1415"/>
                </a:cubicBezTo>
                <a:cubicBezTo>
                  <a:pt x="623" y="1417"/>
                  <a:pt x="624" y="1421"/>
                  <a:pt x="621" y="1422"/>
                </a:cubicBezTo>
                <a:cubicBezTo>
                  <a:pt x="620" y="1418"/>
                  <a:pt x="621" y="1413"/>
                  <a:pt x="621" y="1409"/>
                </a:cubicBezTo>
                <a:cubicBezTo>
                  <a:pt x="621" y="1407"/>
                  <a:pt x="620" y="1405"/>
                  <a:pt x="620" y="1403"/>
                </a:cubicBezTo>
                <a:cubicBezTo>
                  <a:pt x="620" y="1402"/>
                  <a:pt x="619" y="1401"/>
                  <a:pt x="619" y="1401"/>
                </a:cubicBezTo>
                <a:cubicBezTo>
                  <a:pt x="618" y="1401"/>
                  <a:pt x="618" y="1402"/>
                  <a:pt x="617" y="1403"/>
                </a:cubicBezTo>
                <a:cubicBezTo>
                  <a:pt x="616" y="1409"/>
                  <a:pt x="618" y="1417"/>
                  <a:pt x="615" y="1423"/>
                </a:cubicBezTo>
                <a:cubicBezTo>
                  <a:pt x="614" y="1418"/>
                  <a:pt x="615" y="1414"/>
                  <a:pt x="614" y="1410"/>
                </a:cubicBezTo>
                <a:cubicBezTo>
                  <a:pt x="613" y="1393"/>
                  <a:pt x="617" y="1375"/>
                  <a:pt x="611" y="1358"/>
                </a:cubicBezTo>
                <a:cubicBezTo>
                  <a:pt x="611" y="1357"/>
                  <a:pt x="612" y="1354"/>
                  <a:pt x="612" y="1353"/>
                </a:cubicBezTo>
                <a:cubicBezTo>
                  <a:pt x="612" y="1335"/>
                  <a:pt x="613" y="1318"/>
                  <a:pt x="611" y="1302"/>
                </a:cubicBezTo>
                <a:cubicBezTo>
                  <a:pt x="610" y="1297"/>
                  <a:pt x="610" y="1292"/>
                  <a:pt x="610" y="1288"/>
                </a:cubicBezTo>
                <a:cubicBezTo>
                  <a:pt x="610" y="1276"/>
                  <a:pt x="610" y="1264"/>
                  <a:pt x="610" y="1252"/>
                </a:cubicBezTo>
                <a:cubicBezTo>
                  <a:pt x="610" y="1240"/>
                  <a:pt x="610" y="1228"/>
                  <a:pt x="610" y="1216"/>
                </a:cubicBezTo>
                <a:cubicBezTo>
                  <a:pt x="610" y="1204"/>
                  <a:pt x="610" y="1192"/>
                  <a:pt x="609" y="1180"/>
                </a:cubicBezTo>
                <a:cubicBezTo>
                  <a:pt x="608" y="1192"/>
                  <a:pt x="605" y="1202"/>
                  <a:pt x="606" y="1215"/>
                </a:cubicBezTo>
                <a:cubicBezTo>
                  <a:pt x="606" y="1218"/>
                  <a:pt x="606" y="1221"/>
                  <a:pt x="604" y="1223"/>
                </a:cubicBezTo>
                <a:cubicBezTo>
                  <a:pt x="604" y="1221"/>
                  <a:pt x="604" y="1218"/>
                  <a:pt x="604" y="1216"/>
                </a:cubicBezTo>
                <a:cubicBezTo>
                  <a:pt x="605" y="1201"/>
                  <a:pt x="603" y="1186"/>
                  <a:pt x="605" y="1171"/>
                </a:cubicBezTo>
                <a:cubicBezTo>
                  <a:pt x="605" y="1167"/>
                  <a:pt x="603" y="1165"/>
                  <a:pt x="602" y="1164"/>
                </a:cubicBezTo>
                <a:cubicBezTo>
                  <a:pt x="601" y="1161"/>
                  <a:pt x="601" y="1158"/>
                  <a:pt x="601" y="1155"/>
                </a:cubicBezTo>
                <a:cubicBezTo>
                  <a:pt x="602" y="1146"/>
                  <a:pt x="602" y="1137"/>
                  <a:pt x="602" y="1127"/>
                </a:cubicBezTo>
                <a:cubicBezTo>
                  <a:pt x="602" y="1126"/>
                  <a:pt x="601" y="1123"/>
                  <a:pt x="600" y="1124"/>
                </a:cubicBezTo>
                <a:cubicBezTo>
                  <a:pt x="599" y="1124"/>
                  <a:pt x="598" y="1126"/>
                  <a:pt x="598" y="1128"/>
                </a:cubicBezTo>
                <a:cubicBezTo>
                  <a:pt x="598" y="1131"/>
                  <a:pt x="598" y="1134"/>
                  <a:pt x="597" y="1137"/>
                </a:cubicBezTo>
                <a:cubicBezTo>
                  <a:pt x="597" y="1142"/>
                  <a:pt x="598" y="1148"/>
                  <a:pt x="596" y="1152"/>
                </a:cubicBezTo>
                <a:cubicBezTo>
                  <a:pt x="595" y="1149"/>
                  <a:pt x="595" y="1147"/>
                  <a:pt x="595" y="1144"/>
                </a:cubicBezTo>
                <a:cubicBezTo>
                  <a:pt x="596" y="1133"/>
                  <a:pt x="597" y="1121"/>
                  <a:pt x="592" y="1111"/>
                </a:cubicBezTo>
                <a:cubicBezTo>
                  <a:pt x="591" y="1108"/>
                  <a:pt x="592" y="1105"/>
                  <a:pt x="593" y="1103"/>
                </a:cubicBezTo>
                <a:cubicBezTo>
                  <a:pt x="596" y="1092"/>
                  <a:pt x="596" y="1081"/>
                  <a:pt x="594" y="1069"/>
                </a:cubicBezTo>
                <a:cubicBezTo>
                  <a:pt x="593" y="1065"/>
                  <a:pt x="594" y="1059"/>
                  <a:pt x="594" y="1054"/>
                </a:cubicBezTo>
                <a:cubicBezTo>
                  <a:pt x="594" y="1050"/>
                  <a:pt x="596" y="1049"/>
                  <a:pt x="598" y="1049"/>
                </a:cubicBezTo>
                <a:cubicBezTo>
                  <a:pt x="599" y="1052"/>
                  <a:pt x="599" y="1056"/>
                  <a:pt x="601" y="1058"/>
                </a:cubicBezTo>
                <a:cubicBezTo>
                  <a:pt x="603" y="1046"/>
                  <a:pt x="602" y="1046"/>
                  <a:pt x="602" y="1038"/>
                </a:cubicBezTo>
                <a:cubicBezTo>
                  <a:pt x="602" y="1026"/>
                  <a:pt x="599" y="1018"/>
                  <a:pt x="596" y="1009"/>
                </a:cubicBezTo>
                <a:cubicBezTo>
                  <a:pt x="596" y="1009"/>
                  <a:pt x="596" y="1009"/>
                  <a:pt x="596" y="1009"/>
                </a:cubicBezTo>
                <a:cubicBezTo>
                  <a:pt x="594" y="994"/>
                  <a:pt x="599" y="978"/>
                  <a:pt x="593" y="964"/>
                </a:cubicBezTo>
                <a:cubicBezTo>
                  <a:pt x="593" y="963"/>
                  <a:pt x="593" y="961"/>
                  <a:pt x="593" y="960"/>
                </a:cubicBezTo>
                <a:cubicBezTo>
                  <a:pt x="596" y="952"/>
                  <a:pt x="595" y="942"/>
                  <a:pt x="595" y="933"/>
                </a:cubicBezTo>
                <a:cubicBezTo>
                  <a:pt x="596" y="934"/>
                  <a:pt x="597" y="934"/>
                  <a:pt x="597" y="935"/>
                </a:cubicBezTo>
                <a:cubicBezTo>
                  <a:pt x="601" y="936"/>
                  <a:pt x="602" y="935"/>
                  <a:pt x="602" y="930"/>
                </a:cubicBezTo>
                <a:cubicBezTo>
                  <a:pt x="602" y="923"/>
                  <a:pt x="602" y="915"/>
                  <a:pt x="602" y="907"/>
                </a:cubicBezTo>
                <a:cubicBezTo>
                  <a:pt x="602" y="899"/>
                  <a:pt x="601" y="899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5"/>
                  <a:pt x="595" y="892"/>
                  <a:pt x="595" y="889"/>
                </a:cubicBezTo>
                <a:cubicBezTo>
                  <a:pt x="596" y="889"/>
                  <a:pt x="597" y="890"/>
                  <a:pt x="598" y="889"/>
                </a:cubicBezTo>
                <a:cubicBezTo>
                  <a:pt x="599" y="889"/>
                  <a:pt x="599" y="889"/>
                  <a:pt x="600" y="888"/>
                </a:cubicBezTo>
                <a:cubicBezTo>
                  <a:pt x="600" y="887"/>
                  <a:pt x="600" y="886"/>
                  <a:pt x="599" y="885"/>
                </a:cubicBezTo>
                <a:cubicBezTo>
                  <a:pt x="597" y="884"/>
                  <a:pt x="596" y="883"/>
                  <a:pt x="594" y="881"/>
                </a:cubicBezTo>
                <a:cubicBezTo>
                  <a:pt x="594" y="881"/>
                  <a:pt x="594" y="881"/>
                  <a:pt x="594" y="881"/>
                </a:cubicBezTo>
                <a:cubicBezTo>
                  <a:pt x="594" y="879"/>
                  <a:pt x="594" y="878"/>
                  <a:pt x="595" y="877"/>
                </a:cubicBezTo>
                <a:cubicBezTo>
                  <a:pt x="598" y="875"/>
                  <a:pt x="599" y="869"/>
                  <a:pt x="599" y="864"/>
                </a:cubicBezTo>
                <a:cubicBezTo>
                  <a:pt x="600" y="859"/>
                  <a:pt x="600" y="854"/>
                  <a:pt x="600" y="849"/>
                </a:cubicBezTo>
                <a:cubicBezTo>
                  <a:pt x="599" y="844"/>
                  <a:pt x="596" y="839"/>
                  <a:pt x="599" y="833"/>
                </a:cubicBezTo>
                <a:cubicBezTo>
                  <a:pt x="599" y="832"/>
                  <a:pt x="598" y="830"/>
                  <a:pt x="597" y="830"/>
                </a:cubicBezTo>
                <a:cubicBezTo>
                  <a:pt x="595" y="830"/>
                  <a:pt x="593" y="830"/>
                  <a:pt x="591" y="830"/>
                </a:cubicBezTo>
                <a:cubicBezTo>
                  <a:pt x="591" y="829"/>
                  <a:pt x="591" y="827"/>
                  <a:pt x="591" y="826"/>
                </a:cubicBezTo>
                <a:cubicBezTo>
                  <a:pt x="594" y="826"/>
                  <a:pt x="596" y="827"/>
                  <a:pt x="598" y="824"/>
                </a:cubicBezTo>
                <a:cubicBezTo>
                  <a:pt x="599" y="824"/>
                  <a:pt x="599" y="821"/>
                  <a:pt x="598" y="821"/>
                </a:cubicBezTo>
                <a:cubicBezTo>
                  <a:pt x="592" y="821"/>
                  <a:pt x="592" y="814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4"/>
                  <a:pt x="593" y="803"/>
                  <a:pt x="593" y="802"/>
                </a:cubicBezTo>
                <a:cubicBezTo>
                  <a:pt x="594" y="791"/>
                  <a:pt x="594" y="791"/>
                  <a:pt x="591" y="785"/>
                </a:cubicBezTo>
                <a:cubicBezTo>
                  <a:pt x="590" y="784"/>
                  <a:pt x="589" y="782"/>
                  <a:pt x="589" y="779"/>
                </a:cubicBezTo>
                <a:cubicBezTo>
                  <a:pt x="589" y="774"/>
                  <a:pt x="590" y="769"/>
                  <a:pt x="591" y="764"/>
                </a:cubicBezTo>
                <a:cubicBezTo>
                  <a:pt x="593" y="753"/>
                  <a:pt x="594" y="742"/>
                  <a:pt x="589" y="733"/>
                </a:cubicBezTo>
                <a:cubicBezTo>
                  <a:pt x="585" y="727"/>
                  <a:pt x="585" y="719"/>
                  <a:pt x="585" y="711"/>
                </a:cubicBezTo>
                <a:cubicBezTo>
                  <a:pt x="585" y="702"/>
                  <a:pt x="586" y="694"/>
                  <a:pt x="584" y="684"/>
                </a:cubicBezTo>
                <a:cubicBezTo>
                  <a:pt x="582" y="677"/>
                  <a:pt x="581" y="668"/>
                  <a:pt x="582" y="658"/>
                </a:cubicBezTo>
                <a:cubicBezTo>
                  <a:pt x="584" y="651"/>
                  <a:pt x="583" y="642"/>
                  <a:pt x="581" y="635"/>
                </a:cubicBezTo>
                <a:cubicBezTo>
                  <a:pt x="581" y="630"/>
                  <a:pt x="581" y="625"/>
                  <a:pt x="580" y="620"/>
                </a:cubicBezTo>
                <a:cubicBezTo>
                  <a:pt x="579" y="610"/>
                  <a:pt x="579" y="601"/>
                  <a:pt x="579" y="591"/>
                </a:cubicBezTo>
                <a:cubicBezTo>
                  <a:pt x="579" y="584"/>
                  <a:pt x="579" y="576"/>
                  <a:pt x="579" y="568"/>
                </a:cubicBezTo>
                <a:cubicBezTo>
                  <a:pt x="579" y="564"/>
                  <a:pt x="578" y="561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3"/>
                  <a:pt x="576" y="546"/>
                  <a:pt x="577" y="540"/>
                </a:cubicBezTo>
                <a:cubicBezTo>
                  <a:pt x="578" y="530"/>
                  <a:pt x="577" y="522"/>
                  <a:pt x="572" y="516"/>
                </a:cubicBezTo>
                <a:cubicBezTo>
                  <a:pt x="572" y="514"/>
                  <a:pt x="572" y="514"/>
                  <a:pt x="572" y="514"/>
                </a:cubicBezTo>
                <a:cubicBezTo>
                  <a:pt x="572" y="512"/>
                  <a:pt x="572" y="512"/>
                  <a:pt x="572" y="512"/>
                </a:cubicBezTo>
                <a:cubicBezTo>
                  <a:pt x="576" y="506"/>
                  <a:pt x="577" y="500"/>
                  <a:pt x="573" y="492"/>
                </a:cubicBezTo>
                <a:cubicBezTo>
                  <a:pt x="571" y="486"/>
                  <a:pt x="570" y="479"/>
                  <a:pt x="570" y="472"/>
                </a:cubicBezTo>
                <a:cubicBezTo>
                  <a:pt x="570" y="468"/>
                  <a:pt x="570" y="464"/>
                  <a:pt x="570" y="460"/>
                </a:cubicBezTo>
                <a:cubicBezTo>
                  <a:pt x="569" y="467"/>
                  <a:pt x="566" y="472"/>
                  <a:pt x="565" y="478"/>
                </a:cubicBezTo>
                <a:cubicBezTo>
                  <a:pt x="568" y="486"/>
                  <a:pt x="563" y="485"/>
                  <a:pt x="562" y="488"/>
                </a:cubicBezTo>
                <a:cubicBezTo>
                  <a:pt x="562" y="483"/>
                  <a:pt x="563" y="479"/>
                  <a:pt x="561" y="474"/>
                </a:cubicBezTo>
                <a:cubicBezTo>
                  <a:pt x="560" y="470"/>
                  <a:pt x="560" y="469"/>
                  <a:pt x="562" y="469"/>
                </a:cubicBezTo>
                <a:cubicBezTo>
                  <a:pt x="565" y="468"/>
                  <a:pt x="566" y="466"/>
                  <a:pt x="566" y="460"/>
                </a:cubicBezTo>
                <a:cubicBezTo>
                  <a:pt x="566" y="456"/>
                  <a:pt x="566" y="452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2" y="441"/>
                  <a:pt x="564" y="432"/>
                  <a:pt x="564" y="424"/>
                </a:cubicBezTo>
                <a:cubicBezTo>
                  <a:pt x="565" y="409"/>
                  <a:pt x="561" y="395"/>
                  <a:pt x="561" y="380"/>
                </a:cubicBezTo>
                <a:cubicBezTo>
                  <a:pt x="561" y="376"/>
                  <a:pt x="557" y="374"/>
                  <a:pt x="558" y="369"/>
                </a:cubicBezTo>
                <a:cubicBezTo>
                  <a:pt x="553" y="364"/>
                  <a:pt x="553" y="363"/>
                  <a:pt x="554" y="355"/>
                </a:cubicBezTo>
                <a:cubicBezTo>
                  <a:pt x="554" y="353"/>
                  <a:pt x="555" y="351"/>
                  <a:pt x="554" y="350"/>
                </a:cubicBezTo>
                <a:cubicBezTo>
                  <a:pt x="552" y="347"/>
                  <a:pt x="552" y="344"/>
                  <a:pt x="552" y="341"/>
                </a:cubicBezTo>
                <a:cubicBezTo>
                  <a:pt x="552" y="326"/>
                  <a:pt x="552" y="311"/>
                  <a:pt x="551" y="296"/>
                </a:cubicBezTo>
                <a:cubicBezTo>
                  <a:pt x="550" y="286"/>
                  <a:pt x="549" y="276"/>
                  <a:pt x="550" y="266"/>
                </a:cubicBezTo>
                <a:cubicBezTo>
                  <a:pt x="550" y="264"/>
                  <a:pt x="550" y="261"/>
                  <a:pt x="550" y="259"/>
                </a:cubicBezTo>
                <a:cubicBezTo>
                  <a:pt x="549" y="255"/>
                  <a:pt x="550" y="249"/>
                  <a:pt x="548" y="249"/>
                </a:cubicBezTo>
                <a:cubicBezTo>
                  <a:pt x="545" y="249"/>
                  <a:pt x="545" y="254"/>
                  <a:pt x="546" y="258"/>
                </a:cubicBezTo>
                <a:cubicBezTo>
                  <a:pt x="546" y="259"/>
                  <a:pt x="546" y="261"/>
                  <a:pt x="545" y="261"/>
                </a:cubicBezTo>
                <a:cubicBezTo>
                  <a:pt x="545" y="262"/>
                  <a:pt x="543" y="262"/>
                  <a:pt x="543" y="262"/>
                </a:cubicBezTo>
                <a:cubicBezTo>
                  <a:pt x="543" y="259"/>
                  <a:pt x="543" y="257"/>
                  <a:pt x="542" y="254"/>
                </a:cubicBezTo>
                <a:cubicBezTo>
                  <a:pt x="542" y="252"/>
                  <a:pt x="541" y="251"/>
                  <a:pt x="540" y="251"/>
                </a:cubicBezTo>
                <a:cubicBezTo>
                  <a:pt x="540" y="252"/>
                  <a:pt x="539" y="253"/>
                  <a:pt x="539" y="254"/>
                </a:cubicBezTo>
                <a:cubicBezTo>
                  <a:pt x="540" y="260"/>
                  <a:pt x="540" y="266"/>
                  <a:pt x="540" y="272"/>
                </a:cubicBezTo>
                <a:cubicBezTo>
                  <a:pt x="541" y="276"/>
                  <a:pt x="541" y="282"/>
                  <a:pt x="539" y="283"/>
                </a:cubicBezTo>
                <a:cubicBezTo>
                  <a:pt x="535" y="288"/>
                  <a:pt x="540" y="293"/>
                  <a:pt x="539" y="298"/>
                </a:cubicBezTo>
                <a:cubicBezTo>
                  <a:pt x="537" y="302"/>
                  <a:pt x="541" y="304"/>
                  <a:pt x="541" y="308"/>
                </a:cubicBezTo>
                <a:cubicBezTo>
                  <a:pt x="540" y="313"/>
                  <a:pt x="539" y="317"/>
                  <a:pt x="539" y="322"/>
                </a:cubicBezTo>
                <a:cubicBezTo>
                  <a:pt x="539" y="324"/>
                  <a:pt x="539" y="327"/>
                  <a:pt x="539" y="330"/>
                </a:cubicBezTo>
                <a:cubicBezTo>
                  <a:pt x="541" y="339"/>
                  <a:pt x="540" y="348"/>
                  <a:pt x="541" y="357"/>
                </a:cubicBezTo>
                <a:cubicBezTo>
                  <a:pt x="542" y="374"/>
                  <a:pt x="542" y="391"/>
                  <a:pt x="544" y="408"/>
                </a:cubicBezTo>
                <a:cubicBezTo>
                  <a:pt x="546" y="420"/>
                  <a:pt x="546" y="433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2" y="443"/>
                  <a:pt x="541" y="442"/>
                  <a:pt x="539" y="441"/>
                </a:cubicBezTo>
                <a:cubicBezTo>
                  <a:pt x="539" y="451"/>
                  <a:pt x="538" y="462"/>
                  <a:pt x="538" y="473"/>
                </a:cubicBezTo>
                <a:cubicBezTo>
                  <a:pt x="535" y="460"/>
                  <a:pt x="538" y="445"/>
                  <a:pt x="534" y="434"/>
                </a:cubicBezTo>
                <a:cubicBezTo>
                  <a:pt x="535" y="425"/>
                  <a:pt x="534" y="417"/>
                  <a:pt x="533" y="408"/>
                </a:cubicBezTo>
                <a:cubicBezTo>
                  <a:pt x="533" y="406"/>
                  <a:pt x="535" y="405"/>
                  <a:pt x="536" y="404"/>
                </a:cubicBezTo>
                <a:cubicBezTo>
                  <a:pt x="537" y="392"/>
                  <a:pt x="537" y="380"/>
                  <a:pt x="533" y="368"/>
                </a:cubicBezTo>
                <a:cubicBezTo>
                  <a:pt x="532" y="377"/>
                  <a:pt x="533" y="386"/>
                  <a:pt x="534" y="395"/>
                </a:cubicBezTo>
                <a:cubicBezTo>
                  <a:pt x="534" y="396"/>
                  <a:pt x="533" y="397"/>
                  <a:pt x="533" y="398"/>
                </a:cubicBezTo>
                <a:cubicBezTo>
                  <a:pt x="533" y="397"/>
                  <a:pt x="532" y="396"/>
                  <a:pt x="532" y="395"/>
                </a:cubicBezTo>
                <a:cubicBezTo>
                  <a:pt x="530" y="380"/>
                  <a:pt x="529" y="364"/>
                  <a:pt x="528" y="349"/>
                </a:cubicBezTo>
                <a:cubicBezTo>
                  <a:pt x="527" y="345"/>
                  <a:pt x="527" y="340"/>
                  <a:pt x="526" y="340"/>
                </a:cubicBezTo>
                <a:cubicBezTo>
                  <a:pt x="523" y="340"/>
                  <a:pt x="525" y="345"/>
                  <a:pt x="524" y="348"/>
                </a:cubicBezTo>
                <a:cubicBezTo>
                  <a:pt x="524" y="350"/>
                  <a:pt x="523" y="351"/>
                  <a:pt x="523" y="355"/>
                </a:cubicBezTo>
                <a:cubicBezTo>
                  <a:pt x="521" y="345"/>
                  <a:pt x="520" y="338"/>
                  <a:pt x="520" y="329"/>
                </a:cubicBezTo>
                <a:cubicBezTo>
                  <a:pt x="519" y="317"/>
                  <a:pt x="518" y="305"/>
                  <a:pt x="515" y="295"/>
                </a:cubicBezTo>
                <a:cubicBezTo>
                  <a:pt x="513" y="286"/>
                  <a:pt x="511" y="277"/>
                  <a:pt x="511" y="267"/>
                </a:cubicBezTo>
                <a:cubicBezTo>
                  <a:pt x="511" y="266"/>
                  <a:pt x="511" y="265"/>
                  <a:pt x="511" y="265"/>
                </a:cubicBezTo>
                <a:cubicBezTo>
                  <a:pt x="512" y="246"/>
                  <a:pt x="509" y="228"/>
                  <a:pt x="506" y="210"/>
                </a:cubicBezTo>
                <a:cubicBezTo>
                  <a:pt x="506" y="209"/>
                  <a:pt x="506" y="208"/>
                  <a:pt x="505" y="208"/>
                </a:cubicBezTo>
                <a:cubicBezTo>
                  <a:pt x="505" y="208"/>
                  <a:pt x="504" y="210"/>
                  <a:pt x="504" y="211"/>
                </a:cubicBezTo>
                <a:cubicBezTo>
                  <a:pt x="504" y="215"/>
                  <a:pt x="504" y="218"/>
                  <a:pt x="504" y="222"/>
                </a:cubicBezTo>
                <a:cubicBezTo>
                  <a:pt x="504" y="224"/>
                  <a:pt x="505" y="227"/>
                  <a:pt x="503" y="226"/>
                </a:cubicBezTo>
                <a:cubicBezTo>
                  <a:pt x="502" y="226"/>
                  <a:pt x="502" y="224"/>
                  <a:pt x="502" y="223"/>
                </a:cubicBezTo>
                <a:cubicBezTo>
                  <a:pt x="501" y="219"/>
                  <a:pt x="501" y="214"/>
                  <a:pt x="500" y="210"/>
                </a:cubicBezTo>
                <a:cubicBezTo>
                  <a:pt x="500" y="209"/>
                  <a:pt x="499" y="208"/>
                  <a:pt x="498" y="208"/>
                </a:cubicBezTo>
                <a:cubicBezTo>
                  <a:pt x="498" y="208"/>
                  <a:pt x="498" y="209"/>
                  <a:pt x="498" y="209"/>
                </a:cubicBezTo>
                <a:cubicBezTo>
                  <a:pt x="497" y="211"/>
                  <a:pt x="498" y="212"/>
                  <a:pt x="498" y="213"/>
                </a:cubicBezTo>
                <a:cubicBezTo>
                  <a:pt x="497" y="223"/>
                  <a:pt x="497" y="224"/>
                  <a:pt x="493" y="224"/>
                </a:cubicBezTo>
                <a:cubicBezTo>
                  <a:pt x="490" y="223"/>
                  <a:pt x="488" y="225"/>
                  <a:pt x="486" y="228"/>
                </a:cubicBezTo>
                <a:cubicBezTo>
                  <a:pt x="485" y="230"/>
                  <a:pt x="485" y="235"/>
                  <a:pt x="482" y="234"/>
                </a:cubicBezTo>
                <a:cubicBezTo>
                  <a:pt x="482" y="219"/>
                  <a:pt x="479" y="205"/>
                  <a:pt x="479" y="191"/>
                </a:cubicBezTo>
                <a:cubicBezTo>
                  <a:pt x="480" y="178"/>
                  <a:pt x="477" y="166"/>
                  <a:pt x="477" y="153"/>
                </a:cubicBezTo>
                <a:cubicBezTo>
                  <a:pt x="475" y="153"/>
                  <a:pt x="474" y="153"/>
                  <a:pt x="473" y="154"/>
                </a:cubicBezTo>
                <a:cubicBezTo>
                  <a:pt x="470" y="155"/>
                  <a:pt x="467" y="157"/>
                  <a:pt x="466" y="148"/>
                </a:cubicBezTo>
                <a:cubicBezTo>
                  <a:pt x="465" y="146"/>
                  <a:pt x="464" y="149"/>
                  <a:pt x="464" y="152"/>
                </a:cubicBezTo>
                <a:cubicBezTo>
                  <a:pt x="464" y="154"/>
                  <a:pt x="464" y="156"/>
                  <a:pt x="463" y="156"/>
                </a:cubicBezTo>
                <a:cubicBezTo>
                  <a:pt x="462" y="156"/>
                  <a:pt x="461" y="154"/>
                  <a:pt x="461" y="153"/>
                </a:cubicBezTo>
                <a:cubicBezTo>
                  <a:pt x="461" y="152"/>
                  <a:pt x="461" y="149"/>
                  <a:pt x="461" y="148"/>
                </a:cubicBezTo>
                <a:cubicBezTo>
                  <a:pt x="458" y="141"/>
                  <a:pt x="460" y="132"/>
                  <a:pt x="456" y="127"/>
                </a:cubicBezTo>
                <a:cubicBezTo>
                  <a:pt x="456" y="122"/>
                  <a:pt x="457" y="118"/>
                  <a:pt x="455" y="114"/>
                </a:cubicBezTo>
                <a:cubicBezTo>
                  <a:pt x="454" y="118"/>
                  <a:pt x="455" y="123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32"/>
                  <a:pt x="455" y="137"/>
                  <a:pt x="454" y="142"/>
                </a:cubicBezTo>
                <a:cubicBezTo>
                  <a:pt x="451" y="133"/>
                  <a:pt x="451" y="121"/>
                  <a:pt x="450" y="111"/>
                </a:cubicBezTo>
                <a:cubicBezTo>
                  <a:pt x="450" y="107"/>
                  <a:pt x="451" y="101"/>
                  <a:pt x="448" y="101"/>
                </a:cubicBezTo>
                <a:cubicBezTo>
                  <a:pt x="444" y="101"/>
                  <a:pt x="448" y="108"/>
                  <a:pt x="447" y="112"/>
                </a:cubicBezTo>
                <a:cubicBezTo>
                  <a:pt x="445" y="117"/>
                  <a:pt x="448" y="121"/>
                  <a:pt x="448" y="126"/>
                </a:cubicBezTo>
                <a:cubicBezTo>
                  <a:pt x="445" y="121"/>
                  <a:pt x="442" y="125"/>
                  <a:pt x="438" y="126"/>
                </a:cubicBezTo>
                <a:cubicBezTo>
                  <a:pt x="436" y="127"/>
                  <a:pt x="434" y="125"/>
                  <a:pt x="434" y="120"/>
                </a:cubicBezTo>
                <a:cubicBezTo>
                  <a:pt x="434" y="111"/>
                  <a:pt x="432" y="103"/>
                  <a:pt x="434" y="94"/>
                </a:cubicBezTo>
                <a:cubicBezTo>
                  <a:pt x="435" y="94"/>
                  <a:pt x="437" y="94"/>
                  <a:pt x="438" y="93"/>
                </a:cubicBezTo>
                <a:cubicBezTo>
                  <a:pt x="440" y="92"/>
                  <a:pt x="441" y="90"/>
                  <a:pt x="439" y="86"/>
                </a:cubicBezTo>
                <a:cubicBezTo>
                  <a:pt x="438" y="84"/>
                  <a:pt x="437" y="81"/>
                  <a:pt x="437" y="78"/>
                </a:cubicBezTo>
                <a:cubicBezTo>
                  <a:pt x="434" y="81"/>
                  <a:pt x="432" y="85"/>
                  <a:pt x="429" y="86"/>
                </a:cubicBezTo>
                <a:cubicBezTo>
                  <a:pt x="425" y="87"/>
                  <a:pt x="425" y="93"/>
                  <a:pt x="424" y="99"/>
                </a:cubicBezTo>
                <a:cubicBezTo>
                  <a:pt x="422" y="96"/>
                  <a:pt x="421" y="91"/>
                  <a:pt x="422" y="87"/>
                </a:cubicBezTo>
                <a:cubicBezTo>
                  <a:pt x="422" y="81"/>
                  <a:pt x="423" y="77"/>
                  <a:pt x="420" y="72"/>
                </a:cubicBezTo>
                <a:cubicBezTo>
                  <a:pt x="419" y="72"/>
                  <a:pt x="420" y="69"/>
                  <a:pt x="420" y="67"/>
                </a:cubicBezTo>
                <a:cubicBezTo>
                  <a:pt x="420" y="63"/>
                  <a:pt x="421" y="59"/>
                  <a:pt x="421" y="55"/>
                </a:cubicBezTo>
                <a:cubicBezTo>
                  <a:pt x="421" y="51"/>
                  <a:pt x="417" y="45"/>
                  <a:pt x="414" y="46"/>
                </a:cubicBezTo>
                <a:cubicBezTo>
                  <a:pt x="412" y="47"/>
                  <a:pt x="412" y="54"/>
                  <a:pt x="409" y="51"/>
                </a:cubicBezTo>
                <a:cubicBezTo>
                  <a:pt x="408" y="50"/>
                  <a:pt x="408" y="55"/>
                  <a:pt x="408" y="57"/>
                </a:cubicBezTo>
                <a:cubicBezTo>
                  <a:pt x="408" y="61"/>
                  <a:pt x="408" y="64"/>
                  <a:pt x="408" y="67"/>
                </a:cubicBezTo>
                <a:cubicBezTo>
                  <a:pt x="408" y="74"/>
                  <a:pt x="410" y="84"/>
                  <a:pt x="403" y="84"/>
                </a:cubicBezTo>
                <a:cubicBezTo>
                  <a:pt x="402" y="84"/>
                  <a:pt x="401" y="89"/>
                  <a:pt x="401" y="92"/>
                </a:cubicBezTo>
                <a:cubicBezTo>
                  <a:pt x="400" y="96"/>
                  <a:pt x="402" y="98"/>
                  <a:pt x="403" y="99"/>
                </a:cubicBezTo>
                <a:cubicBezTo>
                  <a:pt x="404" y="100"/>
                  <a:pt x="405" y="101"/>
                  <a:pt x="404" y="104"/>
                </a:cubicBezTo>
                <a:cubicBezTo>
                  <a:pt x="402" y="114"/>
                  <a:pt x="403" y="124"/>
                  <a:pt x="404" y="134"/>
                </a:cubicBezTo>
                <a:cubicBezTo>
                  <a:pt x="402" y="134"/>
                  <a:pt x="400" y="133"/>
                  <a:pt x="400" y="129"/>
                </a:cubicBezTo>
                <a:cubicBezTo>
                  <a:pt x="400" y="125"/>
                  <a:pt x="400" y="121"/>
                  <a:pt x="399" y="118"/>
                </a:cubicBezTo>
                <a:cubicBezTo>
                  <a:pt x="398" y="113"/>
                  <a:pt x="395" y="117"/>
                  <a:pt x="394" y="116"/>
                </a:cubicBezTo>
                <a:cubicBezTo>
                  <a:pt x="392" y="114"/>
                  <a:pt x="390" y="114"/>
                  <a:pt x="389" y="110"/>
                </a:cubicBezTo>
                <a:cubicBezTo>
                  <a:pt x="388" y="107"/>
                  <a:pt x="387" y="104"/>
                  <a:pt x="385" y="102"/>
                </a:cubicBezTo>
                <a:cubicBezTo>
                  <a:pt x="385" y="102"/>
                  <a:pt x="385" y="102"/>
                  <a:pt x="385" y="102"/>
                </a:cubicBezTo>
                <a:cubicBezTo>
                  <a:pt x="384" y="95"/>
                  <a:pt x="383" y="88"/>
                  <a:pt x="382" y="81"/>
                </a:cubicBezTo>
                <a:cubicBezTo>
                  <a:pt x="380" y="85"/>
                  <a:pt x="380" y="92"/>
                  <a:pt x="376" y="89"/>
                </a:cubicBezTo>
                <a:cubicBezTo>
                  <a:pt x="376" y="89"/>
                  <a:pt x="375" y="90"/>
                  <a:pt x="375" y="90"/>
                </a:cubicBezTo>
                <a:cubicBezTo>
                  <a:pt x="375" y="91"/>
                  <a:pt x="375" y="93"/>
                  <a:pt x="376" y="93"/>
                </a:cubicBezTo>
                <a:cubicBezTo>
                  <a:pt x="377" y="94"/>
                  <a:pt x="378" y="95"/>
                  <a:pt x="379" y="96"/>
                </a:cubicBezTo>
                <a:cubicBezTo>
                  <a:pt x="380" y="97"/>
                  <a:pt x="380" y="100"/>
                  <a:pt x="379" y="100"/>
                </a:cubicBezTo>
                <a:cubicBezTo>
                  <a:pt x="377" y="101"/>
                  <a:pt x="376" y="102"/>
                  <a:pt x="376" y="107"/>
                </a:cubicBezTo>
                <a:cubicBezTo>
                  <a:pt x="376" y="113"/>
                  <a:pt x="376" y="120"/>
                  <a:pt x="377" y="126"/>
                </a:cubicBezTo>
                <a:cubicBezTo>
                  <a:pt x="376" y="130"/>
                  <a:pt x="376" y="130"/>
                  <a:pt x="374" y="130"/>
                </a:cubicBezTo>
                <a:cubicBezTo>
                  <a:pt x="374" y="130"/>
                  <a:pt x="373" y="130"/>
                  <a:pt x="373" y="130"/>
                </a:cubicBezTo>
                <a:cubicBezTo>
                  <a:pt x="374" y="137"/>
                  <a:pt x="368" y="135"/>
                  <a:pt x="368" y="142"/>
                </a:cubicBezTo>
                <a:cubicBezTo>
                  <a:pt x="368" y="145"/>
                  <a:pt x="368" y="148"/>
                  <a:pt x="366" y="150"/>
                </a:cubicBezTo>
                <a:cubicBezTo>
                  <a:pt x="366" y="150"/>
                  <a:pt x="366" y="150"/>
                  <a:pt x="366" y="150"/>
                </a:cubicBezTo>
                <a:cubicBezTo>
                  <a:pt x="366" y="146"/>
                  <a:pt x="366" y="141"/>
                  <a:pt x="365" y="137"/>
                </a:cubicBezTo>
                <a:cubicBezTo>
                  <a:pt x="365" y="137"/>
                  <a:pt x="364" y="136"/>
                  <a:pt x="364" y="136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2" y="143"/>
                  <a:pt x="362" y="148"/>
                  <a:pt x="362" y="153"/>
                </a:cubicBezTo>
                <a:cubicBezTo>
                  <a:pt x="361" y="157"/>
                  <a:pt x="362" y="162"/>
                  <a:pt x="360" y="166"/>
                </a:cubicBezTo>
                <a:cubicBezTo>
                  <a:pt x="360" y="166"/>
                  <a:pt x="360" y="166"/>
                  <a:pt x="360" y="166"/>
                </a:cubicBezTo>
                <a:cubicBezTo>
                  <a:pt x="360" y="159"/>
                  <a:pt x="359" y="153"/>
                  <a:pt x="359" y="146"/>
                </a:cubicBezTo>
                <a:cubicBezTo>
                  <a:pt x="360" y="143"/>
                  <a:pt x="359" y="140"/>
                  <a:pt x="358" y="138"/>
                </a:cubicBezTo>
                <a:cubicBezTo>
                  <a:pt x="358" y="138"/>
                  <a:pt x="358" y="138"/>
                  <a:pt x="358" y="138"/>
                </a:cubicBezTo>
                <a:cubicBezTo>
                  <a:pt x="358" y="135"/>
                  <a:pt x="358" y="133"/>
                  <a:pt x="357" y="130"/>
                </a:cubicBezTo>
                <a:cubicBezTo>
                  <a:pt x="364" y="128"/>
                  <a:pt x="365" y="128"/>
                  <a:pt x="363" y="118"/>
                </a:cubicBezTo>
                <a:cubicBezTo>
                  <a:pt x="362" y="114"/>
                  <a:pt x="360" y="110"/>
                  <a:pt x="360" y="106"/>
                </a:cubicBezTo>
                <a:cubicBezTo>
                  <a:pt x="358" y="97"/>
                  <a:pt x="355" y="90"/>
                  <a:pt x="356" y="80"/>
                </a:cubicBezTo>
                <a:cubicBezTo>
                  <a:pt x="357" y="64"/>
                  <a:pt x="354" y="48"/>
                  <a:pt x="352" y="32"/>
                </a:cubicBezTo>
                <a:cubicBezTo>
                  <a:pt x="351" y="35"/>
                  <a:pt x="351" y="39"/>
                  <a:pt x="351" y="43"/>
                </a:cubicBezTo>
                <a:cubicBezTo>
                  <a:pt x="351" y="47"/>
                  <a:pt x="352" y="52"/>
                  <a:pt x="350" y="56"/>
                </a:cubicBezTo>
                <a:cubicBezTo>
                  <a:pt x="348" y="52"/>
                  <a:pt x="347" y="49"/>
                  <a:pt x="345" y="43"/>
                </a:cubicBezTo>
                <a:cubicBezTo>
                  <a:pt x="346" y="55"/>
                  <a:pt x="347" y="63"/>
                  <a:pt x="343" y="70"/>
                </a:cubicBezTo>
                <a:cubicBezTo>
                  <a:pt x="343" y="71"/>
                  <a:pt x="343" y="72"/>
                  <a:pt x="343" y="74"/>
                </a:cubicBezTo>
                <a:cubicBezTo>
                  <a:pt x="343" y="85"/>
                  <a:pt x="343" y="96"/>
                  <a:pt x="343" y="107"/>
                </a:cubicBezTo>
                <a:cubicBezTo>
                  <a:pt x="344" y="113"/>
                  <a:pt x="346" y="118"/>
                  <a:pt x="343" y="123"/>
                </a:cubicBezTo>
                <a:cubicBezTo>
                  <a:pt x="342" y="124"/>
                  <a:pt x="342" y="126"/>
                  <a:pt x="343" y="126"/>
                </a:cubicBezTo>
                <a:cubicBezTo>
                  <a:pt x="348" y="128"/>
                  <a:pt x="346" y="136"/>
                  <a:pt x="347" y="142"/>
                </a:cubicBezTo>
                <a:cubicBezTo>
                  <a:pt x="347" y="142"/>
                  <a:pt x="347" y="142"/>
                  <a:pt x="347" y="142"/>
                </a:cubicBezTo>
                <a:cubicBezTo>
                  <a:pt x="346" y="146"/>
                  <a:pt x="344" y="142"/>
                  <a:pt x="342" y="143"/>
                </a:cubicBezTo>
                <a:cubicBezTo>
                  <a:pt x="340" y="146"/>
                  <a:pt x="342" y="151"/>
                  <a:pt x="342" y="154"/>
                </a:cubicBezTo>
                <a:cubicBezTo>
                  <a:pt x="341" y="158"/>
                  <a:pt x="341" y="163"/>
                  <a:pt x="339" y="166"/>
                </a:cubicBezTo>
                <a:cubicBezTo>
                  <a:pt x="338" y="168"/>
                  <a:pt x="337" y="167"/>
                  <a:pt x="337" y="166"/>
                </a:cubicBezTo>
                <a:cubicBezTo>
                  <a:pt x="337" y="164"/>
                  <a:pt x="337" y="160"/>
                  <a:pt x="337" y="160"/>
                </a:cubicBezTo>
                <a:cubicBezTo>
                  <a:pt x="332" y="157"/>
                  <a:pt x="332" y="150"/>
                  <a:pt x="332" y="143"/>
                </a:cubicBezTo>
                <a:cubicBezTo>
                  <a:pt x="330" y="131"/>
                  <a:pt x="329" y="120"/>
                  <a:pt x="328" y="108"/>
                </a:cubicBezTo>
                <a:cubicBezTo>
                  <a:pt x="328" y="103"/>
                  <a:pt x="329" y="97"/>
                  <a:pt x="325" y="96"/>
                </a:cubicBezTo>
                <a:cubicBezTo>
                  <a:pt x="325" y="95"/>
                  <a:pt x="324" y="93"/>
                  <a:pt x="324" y="92"/>
                </a:cubicBezTo>
                <a:cubicBezTo>
                  <a:pt x="326" y="76"/>
                  <a:pt x="323" y="61"/>
                  <a:pt x="321" y="46"/>
                </a:cubicBezTo>
                <a:cubicBezTo>
                  <a:pt x="320" y="50"/>
                  <a:pt x="317" y="56"/>
                  <a:pt x="314" y="60"/>
                </a:cubicBezTo>
                <a:cubicBezTo>
                  <a:pt x="312" y="62"/>
                  <a:pt x="311" y="66"/>
                  <a:pt x="312" y="70"/>
                </a:cubicBezTo>
                <a:cubicBezTo>
                  <a:pt x="314" y="84"/>
                  <a:pt x="313" y="97"/>
                  <a:pt x="313" y="113"/>
                </a:cubicBezTo>
                <a:cubicBezTo>
                  <a:pt x="309" y="104"/>
                  <a:pt x="313" y="95"/>
                  <a:pt x="310" y="85"/>
                </a:cubicBezTo>
                <a:cubicBezTo>
                  <a:pt x="309" y="92"/>
                  <a:pt x="307" y="95"/>
                  <a:pt x="308" y="101"/>
                </a:cubicBezTo>
                <a:cubicBezTo>
                  <a:pt x="308" y="103"/>
                  <a:pt x="308" y="105"/>
                  <a:pt x="306" y="105"/>
                </a:cubicBezTo>
                <a:cubicBezTo>
                  <a:pt x="305" y="105"/>
                  <a:pt x="305" y="103"/>
                  <a:pt x="304" y="102"/>
                </a:cubicBezTo>
                <a:cubicBezTo>
                  <a:pt x="303" y="101"/>
                  <a:pt x="303" y="100"/>
                  <a:pt x="303" y="98"/>
                </a:cubicBezTo>
                <a:cubicBezTo>
                  <a:pt x="303" y="95"/>
                  <a:pt x="304" y="93"/>
                  <a:pt x="305" y="89"/>
                </a:cubicBezTo>
                <a:cubicBezTo>
                  <a:pt x="305" y="87"/>
                  <a:pt x="305" y="84"/>
                  <a:pt x="303" y="82"/>
                </a:cubicBezTo>
                <a:cubicBezTo>
                  <a:pt x="302" y="81"/>
                  <a:pt x="301" y="82"/>
                  <a:pt x="300" y="84"/>
                </a:cubicBezTo>
                <a:cubicBezTo>
                  <a:pt x="298" y="88"/>
                  <a:pt x="296" y="91"/>
                  <a:pt x="294" y="95"/>
                </a:cubicBezTo>
                <a:cubicBezTo>
                  <a:pt x="294" y="95"/>
                  <a:pt x="293" y="95"/>
                  <a:pt x="293" y="95"/>
                </a:cubicBezTo>
                <a:cubicBezTo>
                  <a:pt x="289" y="94"/>
                  <a:pt x="286" y="90"/>
                  <a:pt x="286" y="82"/>
                </a:cubicBezTo>
                <a:cubicBezTo>
                  <a:pt x="286" y="80"/>
                  <a:pt x="286" y="77"/>
                  <a:pt x="285" y="75"/>
                </a:cubicBezTo>
                <a:cubicBezTo>
                  <a:pt x="285" y="74"/>
                  <a:pt x="284" y="75"/>
                  <a:pt x="284" y="76"/>
                </a:cubicBezTo>
                <a:cubicBezTo>
                  <a:pt x="283" y="78"/>
                  <a:pt x="282" y="82"/>
                  <a:pt x="281" y="77"/>
                </a:cubicBezTo>
                <a:cubicBezTo>
                  <a:pt x="279" y="66"/>
                  <a:pt x="277" y="55"/>
                  <a:pt x="278" y="43"/>
                </a:cubicBezTo>
                <a:cubicBezTo>
                  <a:pt x="280" y="43"/>
                  <a:pt x="279" y="48"/>
                  <a:pt x="281" y="48"/>
                </a:cubicBezTo>
                <a:cubicBezTo>
                  <a:pt x="283" y="47"/>
                  <a:pt x="282" y="44"/>
                  <a:pt x="282" y="41"/>
                </a:cubicBezTo>
                <a:cubicBezTo>
                  <a:pt x="282" y="30"/>
                  <a:pt x="280" y="20"/>
                  <a:pt x="279" y="10"/>
                </a:cubicBezTo>
                <a:cubicBezTo>
                  <a:pt x="276" y="16"/>
                  <a:pt x="280" y="27"/>
                  <a:pt x="274" y="30"/>
                </a:cubicBezTo>
                <a:cubicBezTo>
                  <a:pt x="275" y="39"/>
                  <a:pt x="275" y="47"/>
                  <a:pt x="275" y="56"/>
                </a:cubicBezTo>
                <a:cubicBezTo>
                  <a:pt x="275" y="60"/>
                  <a:pt x="275" y="65"/>
                  <a:pt x="275" y="69"/>
                </a:cubicBezTo>
                <a:cubicBezTo>
                  <a:pt x="275" y="70"/>
                  <a:pt x="274" y="71"/>
                  <a:pt x="274" y="71"/>
                </a:cubicBezTo>
                <a:cubicBezTo>
                  <a:pt x="273" y="71"/>
                  <a:pt x="273" y="70"/>
                  <a:pt x="272" y="69"/>
                </a:cubicBezTo>
                <a:cubicBezTo>
                  <a:pt x="272" y="68"/>
                  <a:pt x="272" y="67"/>
                  <a:pt x="272" y="67"/>
                </a:cubicBezTo>
                <a:cubicBezTo>
                  <a:pt x="272" y="56"/>
                  <a:pt x="271" y="55"/>
                  <a:pt x="267" y="61"/>
                </a:cubicBezTo>
                <a:cubicBezTo>
                  <a:pt x="265" y="63"/>
                  <a:pt x="264" y="65"/>
                  <a:pt x="262" y="61"/>
                </a:cubicBezTo>
                <a:cubicBezTo>
                  <a:pt x="261" y="59"/>
                  <a:pt x="259" y="61"/>
                  <a:pt x="259" y="64"/>
                </a:cubicBezTo>
                <a:cubicBezTo>
                  <a:pt x="258" y="73"/>
                  <a:pt x="258" y="81"/>
                  <a:pt x="258" y="90"/>
                </a:cubicBezTo>
                <a:cubicBezTo>
                  <a:pt x="258" y="90"/>
                  <a:pt x="257" y="90"/>
                  <a:pt x="257" y="90"/>
                </a:cubicBezTo>
                <a:cubicBezTo>
                  <a:pt x="257" y="86"/>
                  <a:pt x="257" y="82"/>
                  <a:pt x="256" y="79"/>
                </a:cubicBezTo>
                <a:cubicBezTo>
                  <a:pt x="256" y="77"/>
                  <a:pt x="255" y="76"/>
                  <a:pt x="254" y="74"/>
                </a:cubicBezTo>
                <a:cubicBezTo>
                  <a:pt x="254" y="74"/>
                  <a:pt x="254" y="74"/>
                  <a:pt x="254" y="74"/>
                </a:cubicBezTo>
                <a:cubicBezTo>
                  <a:pt x="254" y="66"/>
                  <a:pt x="254" y="58"/>
                  <a:pt x="254" y="51"/>
                </a:cubicBezTo>
                <a:cubicBezTo>
                  <a:pt x="254" y="50"/>
                  <a:pt x="254" y="50"/>
                  <a:pt x="254" y="49"/>
                </a:cubicBezTo>
                <a:cubicBezTo>
                  <a:pt x="253" y="49"/>
                  <a:pt x="253" y="49"/>
                  <a:pt x="252" y="51"/>
                </a:cubicBezTo>
                <a:cubicBezTo>
                  <a:pt x="252" y="65"/>
                  <a:pt x="252" y="80"/>
                  <a:pt x="252" y="94"/>
                </a:cubicBezTo>
                <a:cubicBezTo>
                  <a:pt x="252" y="95"/>
                  <a:pt x="251" y="95"/>
                  <a:pt x="250" y="94"/>
                </a:cubicBezTo>
                <a:cubicBezTo>
                  <a:pt x="251" y="87"/>
                  <a:pt x="249" y="80"/>
                  <a:pt x="248" y="73"/>
                </a:cubicBezTo>
                <a:cubicBezTo>
                  <a:pt x="248" y="66"/>
                  <a:pt x="249" y="58"/>
                  <a:pt x="247" y="47"/>
                </a:cubicBezTo>
                <a:cubicBezTo>
                  <a:pt x="245" y="57"/>
                  <a:pt x="245" y="64"/>
                  <a:pt x="242" y="67"/>
                </a:cubicBezTo>
                <a:cubicBezTo>
                  <a:pt x="242" y="67"/>
                  <a:pt x="242" y="67"/>
                  <a:pt x="242" y="67"/>
                </a:cubicBezTo>
                <a:cubicBezTo>
                  <a:pt x="242" y="63"/>
                  <a:pt x="242" y="59"/>
                  <a:pt x="241" y="55"/>
                </a:cubicBezTo>
                <a:cubicBezTo>
                  <a:pt x="241" y="54"/>
                  <a:pt x="240" y="53"/>
                  <a:pt x="240" y="53"/>
                </a:cubicBezTo>
                <a:cubicBezTo>
                  <a:pt x="239" y="53"/>
                  <a:pt x="238" y="54"/>
                  <a:pt x="238" y="55"/>
                </a:cubicBezTo>
                <a:cubicBezTo>
                  <a:pt x="237" y="57"/>
                  <a:pt x="238" y="61"/>
                  <a:pt x="236" y="63"/>
                </a:cubicBezTo>
                <a:cubicBezTo>
                  <a:pt x="236" y="58"/>
                  <a:pt x="236" y="53"/>
                  <a:pt x="235" y="48"/>
                </a:cubicBezTo>
                <a:cubicBezTo>
                  <a:pt x="235" y="45"/>
                  <a:pt x="234" y="47"/>
                  <a:pt x="233" y="48"/>
                </a:cubicBezTo>
                <a:cubicBezTo>
                  <a:pt x="232" y="49"/>
                  <a:pt x="232" y="50"/>
                  <a:pt x="231" y="50"/>
                </a:cubicBezTo>
                <a:cubicBezTo>
                  <a:pt x="230" y="36"/>
                  <a:pt x="229" y="22"/>
                  <a:pt x="229" y="8"/>
                </a:cubicBezTo>
                <a:cubicBezTo>
                  <a:pt x="229" y="6"/>
                  <a:pt x="229" y="4"/>
                  <a:pt x="228" y="2"/>
                </a:cubicBezTo>
                <a:cubicBezTo>
                  <a:pt x="228" y="0"/>
                  <a:pt x="227" y="2"/>
                  <a:pt x="226" y="3"/>
                </a:cubicBezTo>
              </a:path>
            </a:pathLst>
          </a:custGeom>
          <a:solidFill>
            <a:srgbClr val="5D91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3B1BBD4-A3F4-F64B-ACEA-2D38AD0D9E4F}"/>
              </a:ext>
            </a:extLst>
          </p:cNvPr>
          <p:cNvSpPr txBox="1"/>
          <p:nvPr/>
        </p:nvSpPr>
        <p:spPr>
          <a:xfrm>
            <a:off x="7516819" y="833284"/>
            <a:ext cx="273095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奉獻的意義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7117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D817BDE-6146-6B44-8454-DD17E1E455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4878" r="14878"/>
          <a:stretch/>
        </p:blipFill>
        <p:spPr>
          <a:xfrm>
            <a:off x="-9525" y="666750"/>
            <a:ext cx="5486359" cy="585787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0A10B5A-315F-4751-BA35-34556B5D2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423049" cy="6858001"/>
            <a:chOff x="0" y="0"/>
            <a:chExt cx="6423049" cy="6858001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A5DAC55-04A1-4AB4-A2C6-C859A915C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6018714" cy="6858000"/>
            </a:xfrm>
            <a:custGeom>
              <a:avLst/>
              <a:gdLst>
                <a:gd name="connsiteX0" fmla="*/ 0 w 6018714"/>
                <a:gd name="connsiteY0" fmla="*/ 6499477 h 6858000"/>
                <a:gd name="connsiteX1" fmla="*/ 248639 w 6018714"/>
                <a:gd name="connsiteY1" fmla="*/ 6701197 h 6858000"/>
                <a:gd name="connsiteX2" fmla="*/ 392359 w 6018714"/>
                <a:gd name="connsiteY2" fmla="*/ 6814935 h 6858000"/>
                <a:gd name="connsiteX3" fmla="*/ 448656 w 6018714"/>
                <a:gd name="connsiteY3" fmla="*/ 6858000 h 6858000"/>
                <a:gd name="connsiteX4" fmla="*/ 0 w 6018714"/>
                <a:gd name="connsiteY4" fmla="*/ 6858000 h 6858000"/>
                <a:gd name="connsiteX5" fmla="*/ 998246 w 6018714"/>
                <a:gd name="connsiteY5" fmla="*/ 0 h 6858000"/>
                <a:gd name="connsiteX6" fmla="*/ 1984114 w 6018714"/>
                <a:gd name="connsiteY6" fmla="*/ 0 h 6858000"/>
                <a:gd name="connsiteX7" fmla="*/ 2011390 w 6018714"/>
                <a:gd name="connsiteY7" fmla="*/ 2333 h 6858000"/>
                <a:gd name="connsiteX8" fmla="*/ 4182319 w 6018714"/>
                <a:gd name="connsiteY8" fmla="*/ 838030 h 6858000"/>
                <a:gd name="connsiteX9" fmla="*/ 4785565 w 6018714"/>
                <a:gd name="connsiteY9" fmla="*/ 1338564 h 6858000"/>
                <a:gd name="connsiteX10" fmla="*/ 5695308 w 6018714"/>
                <a:gd name="connsiteY10" fmla="*/ 2616232 h 6858000"/>
                <a:gd name="connsiteX11" fmla="*/ 5937944 w 6018714"/>
                <a:gd name="connsiteY11" fmla="*/ 3368583 h 6858000"/>
                <a:gd name="connsiteX12" fmla="*/ 6018677 w 6018714"/>
                <a:gd name="connsiteY12" fmla="*/ 4153681 h 6858000"/>
                <a:gd name="connsiteX13" fmla="*/ 5990165 w 6018714"/>
                <a:gd name="connsiteY13" fmla="*/ 4557147 h 6858000"/>
                <a:gd name="connsiteX14" fmla="*/ 5982312 w 6018714"/>
                <a:gd name="connsiteY14" fmla="*/ 4607451 h 6858000"/>
                <a:gd name="connsiteX15" fmla="*/ 5972856 w 6018714"/>
                <a:gd name="connsiteY15" fmla="*/ 4657609 h 6858000"/>
                <a:gd name="connsiteX16" fmla="*/ 5951328 w 6018714"/>
                <a:gd name="connsiteY16" fmla="*/ 4757628 h 6858000"/>
                <a:gd name="connsiteX17" fmla="*/ 5893141 w 6018714"/>
                <a:gd name="connsiteY17" fmla="*/ 4953827 h 6858000"/>
                <a:gd name="connsiteX18" fmla="*/ 5817644 w 6018714"/>
                <a:gd name="connsiteY18" fmla="*/ 5141915 h 6858000"/>
                <a:gd name="connsiteX19" fmla="*/ 5728909 w 6018714"/>
                <a:gd name="connsiteY19" fmla="*/ 5322626 h 6858000"/>
                <a:gd name="connsiteX20" fmla="*/ 5532095 w 6018714"/>
                <a:gd name="connsiteY20" fmla="*/ 5663839 h 6858000"/>
                <a:gd name="connsiteX21" fmla="*/ 5330043 w 6018714"/>
                <a:gd name="connsiteY21" fmla="*/ 5988236 h 6858000"/>
                <a:gd name="connsiteX22" fmla="*/ 5232580 w 6018714"/>
                <a:gd name="connsiteY22" fmla="*/ 6146081 h 6858000"/>
                <a:gd name="connsiteX23" fmla="*/ 5183269 w 6018714"/>
                <a:gd name="connsiteY23" fmla="*/ 6227660 h 6858000"/>
                <a:gd name="connsiteX24" fmla="*/ 5131628 w 6018714"/>
                <a:gd name="connsiteY24" fmla="*/ 6311451 h 6858000"/>
                <a:gd name="connsiteX25" fmla="*/ 4910811 w 6018714"/>
                <a:gd name="connsiteY25" fmla="*/ 6641009 h 6858000"/>
                <a:gd name="connsiteX26" fmla="*/ 4788885 w 6018714"/>
                <a:gd name="connsiteY26" fmla="*/ 6800448 h 6858000"/>
                <a:gd name="connsiteX27" fmla="*/ 4739213 w 6018714"/>
                <a:gd name="connsiteY27" fmla="*/ 6858000 h 6858000"/>
                <a:gd name="connsiteX28" fmla="*/ 3950454 w 6018714"/>
                <a:gd name="connsiteY28" fmla="*/ 6858000 h 6858000"/>
                <a:gd name="connsiteX29" fmla="*/ 4012997 w 6018714"/>
                <a:gd name="connsiteY29" fmla="*/ 6806378 h 6858000"/>
                <a:gd name="connsiteX30" fmla="*/ 4268871 w 6018714"/>
                <a:gd name="connsiteY30" fmla="*/ 6566512 h 6858000"/>
                <a:gd name="connsiteX31" fmla="*/ 4750072 w 6018714"/>
                <a:gd name="connsiteY31" fmla="*/ 6033375 h 6858000"/>
                <a:gd name="connsiteX32" fmla="*/ 4806075 w 6018714"/>
                <a:gd name="connsiteY32" fmla="*/ 5961092 h 6858000"/>
                <a:gd name="connsiteX33" fmla="*/ 4863244 w 6018714"/>
                <a:gd name="connsiteY33" fmla="*/ 5885856 h 6858000"/>
                <a:gd name="connsiteX34" fmla="*/ 4982235 w 6018714"/>
                <a:gd name="connsiteY34" fmla="*/ 5732288 h 6858000"/>
                <a:gd name="connsiteX35" fmla="*/ 5221526 w 6018714"/>
                <a:gd name="connsiteY35" fmla="*/ 5438135 h 6858000"/>
                <a:gd name="connsiteX36" fmla="*/ 5442633 w 6018714"/>
                <a:gd name="connsiteY36" fmla="*/ 5146193 h 6858000"/>
                <a:gd name="connsiteX37" fmla="*/ 5538350 w 6018714"/>
                <a:gd name="connsiteY37" fmla="*/ 4995133 h 6858000"/>
                <a:gd name="connsiteX38" fmla="*/ 5621702 w 6018714"/>
                <a:gd name="connsiteY38" fmla="*/ 4839205 h 6858000"/>
                <a:gd name="connsiteX39" fmla="*/ 5741275 w 6018714"/>
                <a:gd name="connsiteY39" fmla="*/ 4507728 h 6858000"/>
                <a:gd name="connsiteX40" fmla="*/ 5781714 w 6018714"/>
                <a:gd name="connsiteY40" fmla="*/ 4153681 h 6858000"/>
                <a:gd name="connsiteX41" fmla="*/ 5685706 w 6018714"/>
                <a:gd name="connsiteY41" fmla="*/ 3428918 h 6858000"/>
                <a:gd name="connsiteX42" fmla="*/ 5422122 w 6018714"/>
                <a:gd name="connsiteY42" fmla="*/ 2750328 h 6858000"/>
                <a:gd name="connsiteX43" fmla="*/ 5033730 w 6018714"/>
                <a:gd name="connsiteY43" fmla="*/ 2136204 h 6858000"/>
                <a:gd name="connsiteX44" fmla="*/ 4542784 w 6018714"/>
                <a:gd name="connsiteY44" fmla="*/ 1601886 h 6858000"/>
                <a:gd name="connsiteX45" fmla="*/ 2668605 w 6018714"/>
                <a:gd name="connsiteY45" fmla="*/ 539746 h 6858000"/>
                <a:gd name="connsiteX46" fmla="*/ 1965570 w 6018714"/>
                <a:gd name="connsiteY46" fmla="*/ 389865 h 6858000"/>
                <a:gd name="connsiteX47" fmla="*/ 1249006 w 6018714"/>
                <a:gd name="connsiteY47" fmla="*/ 363461 h 6858000"/>
                <a:gd name="connsiteX48" fmla="*/ 542188 w 6018714"/>
                <a:gd name="connsiteY48" fmla="*/ 465544 h 6858000"/>
                <a:gd name="connsiteX49" fmla="*/ 37349 w 6018714"/>
                <a:gd name="connsiteY49" fmla="*/ 636266 h 6858000"/>
                <a:gd name="connsiteX50" fmla="*/ 0 w 6018714"/>
                <a:gd name="connsiteY50" fmla="*/ 653785 h 6858000"/>
                <a:gd name="connsiteX51" fmla="*/ 0 w 6018714"/>
                <a:gd name="connsiteY51" fmla="*/ 255198 h 6858000"/>
                <a:gd name="connsiteX52" fmla="*/ 167136 w 6018714"/>
                <a:gd name="connsiteY52" fmla="*/ 188295 h 6858000"/>
                <a:gd name="connsiteX53" fmla="*/ 451417 w 6018714"/>
                <a:gd name="connsiteY53" fmla="*/ 101466 h 6858000"/>
                <a:gd name="connsiteX54" fmla="*/ 836914 w 6018714"/>
                <a:gd name="connsiteY54" fmla="*/ 2139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018714" h="6858000">
                  <a:moveTo>
                    <a:pt x="0" y="6499477"/>
                  </a:moveTo>
                  <a:lnTo>
                    <a:pt x="248639" y="6701197"/>
                  </a:lnTo>
                  <a:cubicBezTo>
                    <a:pt x="296496" y="6739700"/>
                    <a:pt x="344500" y="6777613"/>
                    <a:pt x="392359" y="6814935"/>
                  </a:cubicBezTo>
                  <a:lnTo>
                    <a:pt x="448656" y="6858000"/>
                  </a:lnTo>
                  <a:lnTo>
                    <a:pt x="0" y="6858000"/>
                  </a:lnTo>
                  <a:close/>
                  <a:moveTo>
                    <a:pt x="998246" y="0"/>
                  </a:moveTo>
                  <a:lnTo>
                    <a:pt x="1984114" y="0"/>
                  </a:lnTo>
                  <a:lnTo>
                    <a:pt x="2011390" y="2333"/>
                  </a:lnTo>
                  <a:cubicBezTo>
                    <a:pt x="2791770" y="95667"/>
                    <a:pt x="3537428" y="382707"/>
                    <a:pt x="4182319" y="838030"/>
                  </a:cubicBezTo>
                  <a:cubicBezTo>
                    <a:pt x="4396386" y="988089"/>
                    <a:pt x="4598134" y="1155477"/>
                    <a:pt x="4785565" y="1338564"/>
                  </a:cubicBezTo>
                  <a:cubicBezTo>
                    <a:pt x="5159266" y="1705003"/>
                    <a:pt x="5477110" y="2135318"/>
                    <a:pt x="5695308" y="2616232"/>
                  </a:cubicBezTo>
                  <a:cubicBezTo>
                    <a:pt x="5803975" y="2856910"/>
                    <a:pt x="5885376" y="3109302"/>
                    <a:pt x="5937944" y="3368583"/>
                  </a:cubicBezTo>
                  <a:cubicBezTo>
                    <a:pt x="5990936" y="3626845"/>
                    <a:pt x="6017985" y="3889887"/>
                    <a:pt x="6018677" y="4153681"/>
                  </a:cubicBezTo>
                  <a:cubicBezTo>
                    <a:pt x="6019393" y="4288706"/>
                    <a:pt x="6009862" y="4423598"/>
                    <a:pt x="5990165" y="4557147"/>
                  </a:cubicBezTo>
                  <a:lnTo>
                    <a:pt x="5982312" y="4607451"/>
                  </a:lnTo>
                  <a:lnTo>
                    <a:pt x="5972856" y="4657609"/>
                  </a:lnTo>
                  <a:cubicBezTo>
                    <a:pt x="5966601" y="4691096"/>
                    <a:pt x="5959037" y="4724287"/>
                    <a:pt x="5951328" y="4757628"/>
                  </a:cubicBezTo>
                  <a:cubicBezTo>
                    <a:pt x="5934889" y="4823863"/>
                    <a:pt x="5915834" y="4890100"/>
                    <a:pt x="5893141" y="4953827"/>
                  </a:cubicBezTo>
                  <a:cubicBezTo>
                    <a:pt x="5870448" y="5017556"/>
                    <a:pt x="5845282" y="5080252"/>
                    <a:pt x="5817644" y="5141915"/>
                  </a:cubicBezTo>
                  <a:cubicBezTo>
                    <a:pt x="5790005" y="5203578"/>
                    <a:pt x="5760040" y="5263619"/>
                    <a:pt x="5728909" y="5322626"/>
                  </a:cubicBezTo>
                  <a:cubicBezTo>
                    <a:pt x="5666505" y="5440642"/>
                    <a:pt x="5599591" y="5553937"/>
                    <a:pt x="5532095" y="5663839"/>
                  </a:cubicBezTo>
                  <a:lnTo>
                    <a:pt x="5330043" y="5988236"/>
                  </a:lnTo>
                  <a:cubicBezTo>
                    <a:pt x="5297022" y="6041195"/>
                    <a:pt x="5264148" y="6093565"/>
                    <a:pt x="5232580" y="6146081"/>
                  </a:cubicBezTo>
                  <a:lnTo>
                    <a:pt x="5183269" y="6227660"/>
                  </a:lnTo>
                  <a:cubicBezTo>
                    <a:pt x="5166103" y="6255541"/>
                    <a:pt x="5149375" y="6283717"/>
                    <a:pt x="5131628" y="6311451"/>
                  </a:cubicBezTo>
                  <a:cubicBezTo>
                    <a:pt x="5062676" y="6423417"/>
                    <a:pt x="4988635" y="6533174"/>
                    <a:pt x="4910811" y="6641009"/>
                  </a:cubicBezTo>
                  <a:cubicBezTo>
                    <a:pt x="4871725" y="6695377"/>
                    <a:pt x="4831064" y="6748547"/>
                    <a:pt x="4788885" y="6800448"/>
                  </a:cubicBezTo>
                  <a:lnTo>
                    <a:pt x="4739213" y="6858000"/>
                  </a:lnTo>
                  <a:lnTo>
                    <a:pt x="3950454" y="6858000"/>
                  </a:lnTo>
                  <a:lnTo>
                    <a:pt x="4012997" y="6806378"/>
                  </a:lnTo>
                  <a:cubicBezTo>
                    <a:pt x="4100089" y="6729374"/>
                    <a:pt x="4185375" y="6649419"/>
                    <a:pt x="4268871" y="6566512"/>
                  </a:cubicBezTo>
                  <a:cubicBezTo>
                    <a:pt x="4439315" y="6398398"/>
                    <a:pt x="4599980" y="6220387"/>
                    <a:pt x="4750072" y="6033375"/>
                  </a:cubicBezTo>
                  <a:cubicBezTo>
                    <a:pt x="4769418" y="6009920"/>
                    <a:pt x="4787311" y="5985138"/>
                    <a:pt x="4806075" y="5961092"/>
                  </a:cubicBezTo>
                  <a:lnTo>
                    <a:pt x="4863244" y="5885856"/>
                  </a:lnTo>
                  <a:cubicBezTo>
                    <a:pt x="4902520" y="5833635"/>
                    <a:pt x="4942184" y="5782445"/>
                    <a:pt x="4982235" y="5732288"/>
                  </a:cubicBezTo>
                  <a:cubicBezTo>
                    <a:pt x="5061513" y="5631533"/>
                    <a:pt x="5143556" y="5534760"/>
                    <a:pt x="5221526" y="5438135"/>
                  </a:cubicBezTo>
                  <a:cubicBezTo>
                    <a:pt x="5299495" y="5341509"/>
                    <a:pt x="5374846" y="5245326"/>
                    <a:pt x="5442633" y="5146193"/>
                  </a:cubicBezTo>
                  <a:cubicBezTo>
                    <a:pt x="5476091" y="5096480"/>
                    <a:pt x="5508530" y="5046176"/>
                    <a:pt x="5538350" y="4995133"/>
                  </a:cubicBezTo>
                  <a:cubicBezTo>
                    <a:pt x="5568171" y="4944091"/>
                    <a:pt x="5596245" y="4892164"/>
                    <a:pt x="5621702" y="4839205"/>
                  </a:cubicBezTo>
                  <a:cubicBezTo>
                    <a:pt x="5673203" y="4733405"/>
                    <a:pt x="5713291" y="4622262"/>
                    <a:pt x="5741275" y="4507728"/>
                  </a:cubicBezTo>
                  <a:cubicBezTo>
                    <a:pt x="5767878" y="4391630"/>
                    <a:pt x="5781445" y="4272861"/>
                    <a:pt x="5781714" y="4153681"/>
                  </a:cubicBezTo>
                  <a:cubicBezTo>
                    <a:pt x="5781640" y="3908842"/>
                    <a:pt x="5749352" y="3665096"/>
                    <a:pt x="5685706" y="3428918"/>
                  </a:cubicBezTo>
                  <a:cubicBezTo>
                    <a:pt x="5621295" y="3194067"/>
                    <a:pt x="5532959" y="2966636"/>
                    <a:pt x="5422122" y="2750328"/>
                  </a:cubicBezTo>
                  <a:cubicBezTo>
                    <a:pt x="5312356" y="2533473"/>
                    <a:pt x="5182293" y="2327817"/>
                    <a:pt x="5033730" y="2136204"/>
                  </a:cubicBezTo>
                  <a:cubicBezTo>
                    <a:pt x="4885345" y="1944281"/>
                    <a:pt x="4721094" y="1765530"/>
                    <a:pt x="4542784" y="1601886"/>
                  </a:cubicBezTo>
                  <a:cubicBezTo>
                    <a:pt x="4001273" y="1114380"/>
                    <a:pt x="3361806" y="751985"/>
                    <a:pt x="2668605" y="539746"/>
                  </a:cubicBezTo>
                  <a:cubicBezTo>
                    <a:pt x="2438667" y="470493"/>
                    <a:pt x="2203536" y="420366"/>
                    <a:pt x="1965570" y="389865"/>
                  </a:cubicBezTo>
                  <a:cubicBezTo>
                    <a:pt x="1727936" y="359890"/>
                    <a:pt x="1488166" y="351053"/>
                    <a:pt x="1249006" y="363461"/>
                  </a:cubicBezTo>
                  <a:cubicBezTo>
                    <a:pt x="1010718" y="374400"/>
                    <a:pt x="774017" y="408587"/>
                    <a:pt x="542188" y="465544"/>
                  </a:cubicBezTo>
                  <a:cubicBezTo>
                    <a:pt x="369418" y="508120"/>
                    <a:pt x="200552" y="565242"/>
                    <a:pt x="37349" y="636266"/>
                  </a:cubicBezTo>
                  <a:lnTo>
                    <a:pt x="0" y="653785"/>
                  </a:lnTo>
                  <a:lnTo>
                    <a:pt x="0" y="255198"/>
                  </a:lnTo>
                  <a:lnTo>
                    <a:pt x="167136" y="188295"/>
                  </a:lnTo>
                  <a:cubicBezTo>
                    <a:pt x="260597" y="155379"/>
                    <a:pt x="355437" y="126405"/>
                    <a:pt x="451417" y="101466"/>
                  </a:cubicBezTo>
                  <a:cubicBezTo>
                    <a:pt x="578649" y="68513"/>
                    <a:pt x="707299" y="41799"/>
                    <a:pt x="836914" y="2139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7370387-C8AA-4FC4-B636-C83BA7921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8834"/>
              <a:ext cx="6015920" cy="6819166"/>
            </a:xfrm>
            <a:custGeom>
              <a:avLst/>
              <a:gdLst>
                <a:gd name="connsiteX0" fmla="*/ 0 w 6015920"/>
                <a:gd name="connsiteY0" fmla="*/ 6143989 h 6819166"/>
                <a:gd name="connsiteX1" fmla="*/ 134018 w 6015920"/>
                <a:gd name="connsiteY1" fmla="*/ 6248665 h 6819166"/>
                <a:gd name="connsiteX2" fmla="*/ 880799 w 6015920"/>
                <a:gd name="connsiteY2" fmla="*/ 6790482 h 6819166"/>
                <a:gd name="connsiteX3" fmla="*/ 929680 w 6015920"/>
                <a:gd name="connsiteY3" fmla="*/ 6819166 h 6819166"/>
                <a:gd name="connsiteX4" fmla="*/ 0 w 6015920"/>
                <a:gd name="connsiteY4" fmla="*/ 6819166 h 6819166"/>
                <a:gd name="connsiteX5" fmla="*/ 1408589 w 6015920"/>
                <a:gd name="connsiteY5" fmla="*/ 0 h 6819166"/>
                <a:gd name="connsiteX6" fmla="*/ 1409171 w 6015920"/>
                <a:gd name="connsiteY6" fmla="*/ 294 h 6819166"/>
                <a:gd name="connsiteX7" fmla="*/ 6015920 w 6015920"/>
                <a:gd name="connsiteY7" fmla="*/ 4129828 h 6819166"/>
                <a:gd name="connsiteX8" fmla="*/ 5101088 w 6015920"/>
                <a:gd name="connsiteY8" fmla="*/ 6096419 h 6819166"/>
                <a:gd name="connsiteX9" fmla="*/ 4546786 w 6015920"/>
                <a:gd name="connsiteY9" fmla="*/ 6797679 h 6819166"/>
                <a:gd name="connsiteX10" fmla="*/ 4525032 w 6015920"/>
                <a:gd name="connsiteY10" fmla="*/ 6819166 h 6819166"/>
                <a:gd name="connsiteX11" fmla="*/ 3362009 w 6015920"/>
                <a:gd name="connsiteY11" fmla="*/ 6819166 h 6819166"/>
                <a:gd name="connsiteX12" fmla="*/ 3559506 w 6015920"/>
                <a:gd name="connsiteY12" fmla="*/ 6694254 h 6819166"/>
                <a:gd name="connsiteX13" fmla="*/ 4499295 w 6015920"/>
                <a:gd name="connsiteY13" fmla="*/ 5685109 h 6819166"/>
                <a:gd name="connsiteX14" fmla="*/ 4763752 w 6015920"/>
                <a:gd name="connsiteY14" fmla="*/ 5310428 h 6819166"/>
                <a:gd name="connsiteX15" fmla="*/ 5288592 w 6015920"/>
                <a:gd name="connsiteY15" fmla="*/ 4129828 h 6819166"/>
                <a:gd name="connsiteX16" fmla="*/ 4971477 w 6015920"/>
                <a:gd name="connsiteY16" fmla="*/ 2858526 h 6819166"/>
                <a:gd name="connsiteX17" fmla="*/ 4096938 w 6015920"/>
                <a:gd name="connsiteY17" fmla="*/ 1766138 h 6819166"/>
                <a:gd name="connsiteX18" fmla="*/ 2832696 w 6015920"/>
                <a:gd name="connsiteY18" fmla="*/ 1008719 h 6819166"/>
                <a:gd name="connsiteX19" fmla="*/ 1409171 w 6015920"/>
                <a:gd name="connsiteY19" fmla="*/ 732948 h 6819166"/>
                <a:gd name="connsiteX20" fmla="*/ 189877 w 6015920"/>
                <a:gd name="connsiteY20" fmla="*/ 989377 h 6819166"/>
                <a:gd name="connsiteX21" fmla="*/ 0 w 6015920"/>
                <a:gd name="connsiteY21" fmla="*/ 1091881 h 6819166"/>
                <a:gd name="connsiteX22" fmla="*/ 0 w 6015920"/>
                <a:gd name="connsiteY22" fmla="*/ 273645 h 6819166"/>
                <a:gd name="connsiteX23" fmla="*/ 53152 w 6015920"/>
                <a:gd name="connsiteY23" fmla="*/ 250589 h 6819166"/>
                <a:gd name="connsiteX24" fmla="*/ 1408589 w 6015920"/>
                <a:gd name="connsiteY24" fmla="*/ 0 h 681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15920" h="6819166">
                  <a:moveTo>
                    <a:pt x="0" y="6143989"/>
                  </a:moveTo>
                  <a:lnTo>
                    <a:pt x="134018" y="6248665"/>
                  </a:lnTo>
                  <a:cubicBezTo>
                    <a:pt x="404095" y="6461250"/>
                    <a:pt x="645672" y="6645215"/>
                    <a:pt x="880799" y="6790482"/>
                  </a:cubicBezTo>
                  <a:lnTo>
                    <a:pt x="929680" y="6819166"/>
                  </a:lnTo>
                  <a:lnTo>
                    <a:pt x="0" y="6819166"/>
                  </a:lnTo>
                  <a:close/>
                  <a:moveTo>
                    <a:pt x="1408589" y="0"/>
                  </a:moveTo>
                  <a:lnTo>
                    <a:pt x="1409171" y="294"/>
                  </a:lnTo>
                  <a:cubicBezTo>
                    <a:pt x="3696325" y="294"/>
                    <a:pt x="6015920" y="1849221"/>
                    <a:pt x="6015920" y="4129828"/>
                  </a:cubicBezTo>
                  <a:cubicBezTo>
                    <a:pt x="6015920" y="4985129"/>
                    <a:pt x="5545048" y="5437324"/>
                    <a:pt x="5101088" y="6096419"/>
                  </a:cubicBezTo>
                  <a:cubicBezTo>
                    <a:pt x="4927721" y="6353993"/>
                    <a:pt x="4744312" y="6588925"/>
                    <a:pt x="4546786" y="6797679"/>
                  </a:cubicBezTo>
                  <a:lnTo>
                    <a:pt x="4525032" y="6819166"/>
                  </a:lnTo>
                  <a:lnTo>
                    <a:pt x="3362009" y="6819166"/>
                  </a:lnTo>
                  <a:lnTo>
                    <a:pt x="3559506" y="6694254"/>
                  </a:lnTo>
                  <a:cubicBezTo>
                    <a:pt x="3895644" y="6458563"/>
                    <a:pt x="4202210" y="6126161"/>
                    <a:pt x="4499295" y="5685109"/>
                  </a:cubicBezTo>
                  <a:cubicBezTo>
                    <a:pt x="4589775" y="5550592"/>
                    <a:pt x="4678218" y="5428532"/>
                    <a:pt x="4763752" y="5310428"/>
                  </a:cubicBezTo>
                  <a:cubicBezTo>
                    <a:pt x="5118251" y="4820868"/>
                    <a:pt x="5288592" y="4566198"/>
                    <a:pt x="5288592" y="4129828"/>
                  </a:cubicBezTo>
                  <a:cubicBezTo>
                    <a:pt x="5288592" y="3696828"/>
                    <a:pt x="5181966" y="3269106"/>
                    <a:pt x="4971477" y="2858526"/>
                  </a:cubicBezTo>
                  <a:cubicBezTo>
                    <a:pt x="4765643" y="2456885"/>
                    <a:pt x="4471366" y="2089240"/>
                    <a:pt x="4096938" y="1766138"/>
                  </a:cubicBezTo>
                  <a:cubicBezTo>
                    <a:pt x="3720910" y="1443697"/>
                    <a:pt x="3293474" y="1187604"/>
                    <a:pt x="2832696" y="1008719"/>
                  </a:cubicBezTo>
                  <a:cubicBezTo>
                    <a:pt x="2360806" y="825703"/>
                    <a:pt x="1881933" y="732948"/>
                    <a:pt x="1409171" y="732948"/>
                  </a:cubicBezTo>
                  <a:cubicBezTo>
                    <a:pt x="963609" y="732948"/>
                    <a:pt x="553251" y="819255"/>
                    <a:pt x="189877" y="989377"/>
                  </a:cubicBezTo>
                  <a:lnTo>
                    <a:pt x="0" y="1091881"/>
                  </a:lnTo>
                  <a:lnTo>
                    <a:pt x="0" y="273645"/>
                  </a:lnTo>
                  <a:lnTo>
                    <a:pt x="53152" y="250589"/>
                  </a:lnTo>
                  <a:cubicBezTo>
                    <a:pt x="457881" y="88474"/>
                    <a:pt x="911201" y="0"/>
                    <a:pt x="1408589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E3C2B3B-4414-484B-8914-7CB18736F2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9880"/>
              <a:ext cx="5997097" cy="6768121"/>
            </a:xfrm>
            <a:custGeom>
              <a:avLst/>
              <a:gdLst>
                <a:gd name="connsiteX0" fmla="*/ 0 w 5997097"/>
                <a:gd name="connsiteY0" fmla="*/ 5929955 h 6768121"/>
                <a:gd name="connsiteX1" fmla="*/ 204947 w 5997097"/>
                <a:gd name="connsiteY1" fmla="*/ 6088753 h 6768121"/>
                <a:gd name="connsiteX2" fmla="*/ 1135927 w 5997097"/>
                <a:gd name="connsiteY2" fmla="*/ 6730112 h 6768121"/>
                <a:gd name="connsiteX3" fmla="*/ 1219620 w 5997097"/>
                <a:gd name="connsiteY3" fmla="*/ 6768121 h 6768121"/>
                <a:gd name="connsiteX4" fmla="*/ 0 w 5997097"/>
                <a:gd name="connsiteY4" fmla="*/ 6768121 h 6768121"/>
                <a:gd name="connsiteX5" fmla="*/ 1389767 w 5997097"/>
                <a:gd name="connsiteY5" fmla="*/ 0 h 6768121"/>
                <a:gd name="connsiteX6" fmla="*/ 1390348 w 5997097"/>
                <a:gd name="connsiteY6" fmla="*/ 292 h 6768121"/>
                <a:gd name="connsiteX7" fmla="*/ 5997097 w 5997097"/>
                <a:gd name="connsiteY7" fmla="*/ 4099802 h 6768121"/>
                <a:gd name="connsiteX8" fmla="*/ 5082265 w 5997097"/>
                <a:gd name="connsiteY8" fmla="*/ 6052096 h 6768121"/>
                <a:gd name="connsiteX9" fmla="*/ 4527964 w 5997097"/>
                <a:gd name="connsiteY9" fmla="*/ 6748257 h 6768121"/>
                <a:gd name="connsiteX10" fmla="*/ 4507706 w 5997097"/>
                <a:gd name="connsiteY10" fmla="*/ 6768121 h 6768121"/>
                <a:gd name="connsiteX11" fmla="*/ 3011909 w 5997097"/>
                <a:gd name="connsiteY11" fmla="*/ 6768121 h 6768121"/>
                <a:gd name="connsiteX12" fmla="*/ 3041514 w 5997097"/>
                <a:gd name="connsiteY12" fmla="*/ 6756841 h 6768121"/>
                <a:gd name="connsiteX13" fmla="*/ 3339587 w 5997097"/>
                <a:gd name="connsiteY13" fmla="*/ 6603120 h 6768121"/>
                <a:gd name="connsiteX14" fmla="*/ 4359591 w 5997097"/>
                <a:gd name="connsiteY14" fmla="*/ 5561878 h 6768121"/>
                <a:gd name="connsiteX15" fmla="*/ 4626956 w 5997097"/>
                <a:gd name="connsiteY15" fmla="*/ 5185850 h 6768121"/>
                <a:gd name="connsiteX16" fmla="*/ 5124303 w 5997097"/>
                <a:gd name="connsiteY16" fmla="*/ 4099802 h 6768121"/>
                <a:gd name="connsiteX17" fmla="*/ 4823481 w 5997097"/>
                <a:gd name="connsiteY17" fmla="*/ 2904512 h 6768121"/>
                <a:gd name="connsiteX18" fmla="*/ 3983561 w 5997097"/>
                <a:gd name="connsiteY18" fmla="*/ 1863706 h 6768121"/>
                <a:gd name="connsiteX19" fmla="*/ 2761651 w 5997097"/>
                <a:gd name="connsiteY19" fmla="*/ 1136378 h 6768121"/>
                <a:gd name="connsiteX20" fmla="*/ 1390348 w 5997097"/>
                <a:gd name="connsiteY20" fmla="*/ 873085 h 6768121"/>
                <a:gd name="connsiteX21" fmla="*/ 232295 w 5997097"/>
                <a:gd name="connsiteY21" fmla="*/ 1114121 h 6768121"/>
                <a:gd name="connsiteX22" fmla="*/ 0 w 5997097"/>
                <a:gd name="connsiteY22" fmla="*/ 1238681 h 6768121"/>
                <a:gd name="connsiteX23" fmla="*/ 0 w 5997097"/>
                <a:gd name="connsiteY23" fmla="*/ 263550 h 6768121"/>
                <a:gd name="connsiteX24" fmla="*/ 34329 w 5997097"/>
                <a:gd name="connsiteY24" fmla="*/ 248767 h 6768121"/>
                <a:gd name="connsiteX25" fmla="*/ 1389767 w 5997097"/>
                <a:gd name="connsiteY25" fmla="*/ 0 h 676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97097" h="6768121">
                  <a:moveTo>
                    <a:pt x="0" y="5929955"/>
                  </a:moveTo>
                  <a:lnTo>
                    <a:pt x="204947" y="6088753"/>
                  </a:lnTo>
                  <a:cubicBezTo>
                    <a:pt x="536028" y="6347537"/>
                    <a:pt x="834815" y="6574463"/>
                    <a:pt x="1135927" y="6730112"/>
                  </a:cubicBezTo>
                  <a:lnTo>
                    <a:pt x="1219620" y="6768121"/>
                  </a:lnTo>
                  <a:lnTo>
                    <a:pt x="0" y="6768121"/>
                  </a:lnTo>
                  <a:close/>
                  <a:moveTo>
                    <a:pt x="1389767" y="0"/>
                  </a:moveTo>
                  <a:lnTo>
                    <a:pt x="1390348" y="292"/>
                  </a:lnTo>
                  <a:cubicBezTo>
                    <a:pt x="3677502" y="292"/>
                    <a:pt x="5997097" y="1835776"/>
                    <a:pt x="5997097" y="4099802"/>
                  </a:cubicBezTo>
                  <a:cubicBezTo>
                    <a:pt x="5997097" y="4948885"/>
                    <a:pt x="5526225" y="5397792"/>
                    <a:pt x="5082265" y="6052096"/>
                  </a:cubicBezTo>
                  <a:cubicBezTo>
                    <a:pt x="4908898" y="6307797"/>
                    <a:pt x="4725489" y="6541021"/>
                    <a:pt x="4527964" y="6748257"/>
                  </a:cubicBezTo>
                  <a:lnTo>
                    <a:pt x="4507706" y="6768121"/>
                  </a:lnTo>
                  <a:lnTo>
                    <a:pt x="3011909" y="6768121"/>
                  </a:lnTo>
                  <a:lnTo>
                    <a:pt x="3041514" y="6756841"/>
                  </a:lnTo>
                  <a:cubicBezTo>
                    <a:pt x="3144608" y="6713092"/>
                    <a:pt x="3243834" y="6661888"/>
                    <a:pt x="3339587" y="6603120"/>
                  </a:cubicBezTo>
                  <a:cubicBezTo>
                    <a:pt x="3700923" y="6381722"/>
                    <a:pt x="4034475" y="6041040"/>
                    <a:pt x="4359591" y="5561878"/>
                  </a:cubicBezTo>
                  <a:cubicBezTo>
                    <a:pt x="4451526" y="5426449"/>
                    <a:pt x="4540696" y="5304113"/>
                    <a:pt x="4626956" y="5185850"/>
                  </a:cubicBezTo>
                  <a:cubicBezTo>
                    <a:pt x="4972001" y="4713668"/>
                    <a:pt x="5124303" y="4488342"/>
                    <a:pt x="5124303" y="4099802"/>
                  </a:cubicBezTo>
                  <a:cubicBezTo>
                    <a:pt x="5124303" y="3693373"/>
                    <a:pt x="5022478" y="3291306"/>
                    <a:pt x="4823481" y="2904512"/>
                  </a:cubicBezTo>
                  <a:cubicBezTo>
                    <a:pt x="4628994" y="2527756"/>
                    <a:pt x="4338498" y="2167874"/>
                    <a:pt x="3983561" y="1863706"/>
                  </a:cubicBezTo>
                  <a:cubicBezTo>
                    <a:pt x="3620116" y="1554184"/>
                    <a:pt x="3207009" y="1308274"/>
                    <a:pt x="2761651" y="1136378"/>
                  </a:cubicBezTo>
                  <a:cubicBezTo>
                    <a:pt x="2312890" y="964438"/>
                    <a:pt x="1838235" y="873085"/>
                    <a:pt x="1390348" y="873085"/>
                  </a:cubicBezTo>
                  <a:cubicBezTo>
                    <a:pt x="966023" y="873085"/>
                    <a:pt x="576467" y="954255"/>
                    <a:pt x="232295" y="1114121"/>
                  </a:cubicBezTo>
                  <a:lnTo>
                    <a:pt x="0" y="1238681"/>
                  </a:lnTo>
                  <a:lnTo>
                    <a:pt x="0" y="263550"/>
                  </a:lnTo>
                  <a:lnTo>
                    <a:pt x="34329" y="248767"/>
                  </a:lnTo>
                  <a:cubicBezTo>
                    <a:pt x="439058" y="87831"/>
                    <a:pt x="892378" y="0"/>
                    <a:pt x="1389767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 useBgFill="1">
          <p:nvSpPr>
            <p:cNvPr id="20" name="Freeform: Shape 19">
              <a:extLst>
                <a:ext uri="{FF2B5EF4-FFF2-40B4-BE49-F238E27FC236}">
                  <a16:creationId xmlns:a16="http://schemas.microsoft.com/office/drawing/2014/main" id="{AFB69BCB-EE83-44E6-8C11-3344C73D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726"/>
              <a:ext cx="6423049" cy="6857275"/>
            </a:xfrm>
            <a:custGeom>
              <a:avLst/>
              <a:gdLst>
                <a:gd name="connsiteX0" fmla="*/ 3207935 w 6423049"/>
                <a:gd name="connsiteY0" fmla="*/ 0 h 6857275"/>
                <a:gd name="connsiteX1" fmla="*/ 6423049 w 6423049"/>
                <a:gd name="connsiteY1" fmla="*/ 0 h 6857275"/>
                <a:gd name="connsiteX2" fmla="*/ 6423049 w 6423049"/>
                <a:gd name="connsiteY2" fmla="*/ 6857275 h 6857275"/>
                <a:gd name="connsiteX3" fmla="*/ 5115455 w 6423049"/>
                <a:gd name="connsiteY3" fmla="*/ 6857275 h 6857275"/>
                <a:gd name="connsiteX4" fmla="*/ 5327016 w 6423049"/>
                <a:gd name="connsiteY4" fmla="*/ 6576778 h 6857275"/>
                <a:gd name="connsiteX5" fmla="*/ 6096492 w 6423049"/>
                <a:gd name="connsiteY5" fmla="*/ 4101445 h 6857275"/>
                <a:gd name="connsiteX6" fmla="*/ 3253269 w 6423049"/>
                <a:gd name="connsiteY6" fmla="*/ 15400 h 6857275"/>
                <a:gd name="connsiteX7" fmla="*/ 0 w 6423049"/>
                <a:gd name="connsiteY7" fmla="*/ 0 h 6857275"/>
                <a:gd name="connsiteX8" fmla="*/ 318887 w 6423049"/>
                <a:gd name="connsiteY8" fmla="*/ 0 h 6857275"/>
                <a:gd name="connsiteX9" fmla="*/ 273553 w 6423049"/>
                <a:gd name="connsiteY9" fmla="*/ 15400 h 6857275"/>
                <a:gd name="connsiteX10" fmla="*/ 76780 w 6423049"/>
                <a:gd name="connsiteY10" fmla="*/ 93287 h 6857275"/>
                <a:gd name="connsiteX11" fmla="*/ 0 w 6423049"/>
                <a:gd name="connsiteY11" fmla="*/ 128134 h 68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23049" h="6857275">
                  <a:moveTo>
                    <a:pt x="3207935" y="0"/>
                  </a:moveTo>
                  <a:lnTo>
                    <a:pt x="6423049" y="0"/>
                  </a:lnTo>
                  <a:lnTo>
                    <a:pt x="6423049" y="6857275"/>
                  </a:lnTo>
                  <a:lnTo>
                    <a:pt x="5115455" y="6857275"/>
                  </a:lnTo>
                  <a:lnTo>
                    <a:pt x="5327016" y="6576778"/>
                  </a:lnTo>
                  <a:cubicBezTo>
                    <a:pt x="5812196" y="5874153"/>
                    <a:pt x="6096492" y="5021129"/>
                    <a:pt x="6096492" y="4101445"/>
                  </a:cubicBezTo>
                  <a:cubicBezTo>
                    <a:pt x="6096492" y="2224539"/>
                    <a:pt x="4912418" y="625268"/>
                    <a:pt x="3253269" y="15400"/>
                  </a:cubicBezTo>
                  <a:close/>
                  <a:moveTo>
                    <a:pt x="0" y="0"/>
                  </a:moveTo>
                  <a:lnTo>
                    <a:pt x="318887" y="0"/>
                  </a:lnTo>
                  <a:lnTo>
                    <a:pt x="273553" y="15400"/>
                  </a:lnTo>
                  <a:cubicBezTo>
                    <a:pt x="207186" y="39794"/>
                    <a:pt x="141580" y="65772"/>
                    <a:pt x="76780" y="93287"/>
                  </a:cubicBezTo>
                  <a:lnTo>
                    <a:pt x="0" y="128134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 useBgFill="1">
          <p:nvSpPr>
            <p:cNvPr id="21" name="Freeform: Shape 20">
              <a:extLst>
                <a:ext uri="{FF2B5EF4-FFF2-40B4-BE49-F238E27FC236}">
                  <a16:creationId xmlns:a16="http://schemas.microsoft.com/office/drawing/2014/main" id="{98E9BA58-2C07-4CA1-99C2-7738FBA37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726"/>
              <a:ext cx="6158587" cy="6857275"/>
            </a:xfrm>
            <a:custGeom>
              <a:avLst/>
              <a:gdLst>
                <a:gd name="connsiteX0" fmla="*/ 233278 w 6158587"/>
                <a:gd name="connsiteY0" fmla="*/ 0 h 6857275"/>
                <a:gd name="connsiteX1" fmla="*/ 3441063 w 6158587"/>
                <a:gd name="connsiteY1" fmla="*/ 0 h 6857275"/>
                <a:gd name="connsiteX2" fmla="*/ 3535825 w 6158587"/>
                <a:gd name="connsiteY2" fmla="*/ 38136 h 6857275"/>
                <a:gd name="connsiteX3" fmla="*/ 6158587 w 6158587"/>
                <a:gd name="connsiteY3" fmla="*/ 4076179 h 6857275"/>
                <a:gd name="connsiteX4" fmla="*/ 5573039 w 6158587"/>
                <a:gd name="connsiteY4" fmla="*/ 6283960 h 6857275"/>
                <a:gd name="connsiteX5" fmla="*/ 5222761 w 6158587"/>
                <a:gd name="connsiteY5" fmla="*/ 6804016 h 6857275"/>
                <a:gd name="connsiteX6" fmla="*/ 5179011 w 6158587"/>
                <a:gd name="connsiteY6" fmla="*/ 6857275 h 6857275"/>
                <a:gd name="connsiteX7" fmla="*/ 4477061 w 6158587"/>
                <a:gd name="connsiteY7" fmla="*/ 6857275 h 6857275"/>
                <a:gd name="connsiteX8" fmla="*/ 4532922 w 6158587"/>
                <a:gd name="connsiteY8" fmla="*/ 6798071 h 6857275"/>
                <a:gd name="connsiteX9" fmla="*/ 4660563 w 6158587"/>
                <a:gd name="connsiteY9" fmla="*/ 6651672 h 6857275"/>
                <a:gd name="connsiteX10" fmla="*/ 4772511 w 6158587"/>
                <a:gd name="connsiteY10" fmla="*/ 6513379 h 6857275"/>
                <a:gd name="connsiteX11" fmla="*/ 4781959 w 6158587"/>
                <a:gd name="connsiteY11" fmla="*/ 6501404 h 6857275"/>
                <a:gd name="connsiteX12" fmla="*/ 4800713 w 6158587"/>
                <a:gd name="connsiteY12" fmla="*/ 6476578 h 6857275"/>
                <a:gd name="connsiteX13" fmla="*/ 4897916 w 6158587"/>
                <a:gd name="connsiteY13" fmla="*/ 6345878 h 6857275"/>
                <a:gd name="connsiteX14" fmla="*/ 4953461 w 6158587"/>
                <a:gd name="connsiteY14" fmla="*/ 6268773 h 6857275"/>
                <a:gd name="connsiteX15" fmla="*/ 5015304 w 6158587"/>
                <a:gd name="connsiteY15" fmla="*/ 6182904 h 6857275"/>
                <a:gd name="connsiteX16" fmla="*/ 5136557 w 6158587"/>
                <a:gd name="connsiteY16" fmla="*/ 6021245 h 6857275"/>
                <a:gd name="connsiteX17" fmla="*/ 5232471 w 6158587"/>
                <a:gd name="connsiteY17" fmla="*/ 5895802 h 6857275"/>
                <a:gd name="connsiteX18" fmla="*/ 5377488 w 6158587"/>
                <a:gd name="connsiteY18" fmla="*/ 5704644 h 6857275"/>
                <a:gd name="connsiteX19" fmla="*/ 5492012 w 6158587"/>
                <a:gd name="connsiteY19" fmla="*/ 5545320 h 6857275"/>
                <a:gd name="connsiteX20" fmla="*/ 5598378 w 6158587"/>
                <a:gd name="connsiteY20" fmla="*/ 5383077 h 6857275"/>
                <a:gd name="connsiteX21" fmla="*/ 5694293 w 6158587"/>
                <a:gd name="connsiteY21" fmla="*/ 5215869 h 6857275"/>
                <a:gd name="connsiteX22" fmla="*/ 5726646 w 6158587"/>
                <a:gd name="connsiteY22" fmla="*/ 5151759 h 6857275"/>
                <a:gd name="connsiteX23" fmla="*/ 5736953 w 6158587"/>
                <a:gd name="connsiteY23" fmla="*/ 5130730 h 6857275"/>
                <a:gd name="connsiteX24" fmla="*/ 5748406 w 6158587"/>
                <a:gd name="connsiteY24" fmla="*/ 5105613 h 6857275"/>
                <a:gd name="connsiteX25" fmla="*/ 5775318 w 6158587"/>
                <a:gd name="connsiteY25" fmla="*/ 5043695 h 6857275"/>
                <a:gd name="connsiteX26" fmla="*/ 5887267 w 6158587"/>
                <a:gd name="connsiteY26" fmla="*/ 4677444 h 6857275"/>
                <a:gd name="connsiteX27" fmla="*/ 5925776 w 6158587"/>
                <a:gd name="connsiteY27" fmla="*/ 4291476 h 6857275"/>
                <a:gd name="connsiteX28" fmla="*/ 5837592 w 6158587"/>
                <a:gd name="connsiteY28" fmla="*/ 3514285 h 6857275"/>
                <a:gd name="connsiteX29" fmla="*/ 5728651 w 6158587"/>
                <a:gd name="connsiteY29" fmla="*/ 3139270 h 6857275"/>
                <a:gd name="connsiteX30" fmla="*/ 5728651 w 6158587"/>
                <a:gd name="connsiteY30" fmla="*/ 3138540 h 6857275"/>
                <a:gd name="connsiteX31" fmla="*/ 5707749 w 6158587"/>
                <a:gd name="connsiteY31" fmla="*/ 3080127 h 6857275"/>
                <a:gd name="connsiteX32" fmla="*/ 5695151 w 6158587"/>
                <a:gd name="connsiteY32" fmla="*/ 3046393 h 6857275"/>
                <a:gd name="connsiteX33" fmla="*/ 5662512 w 6158587"/>
                <a:gd name="connsiteY33" fmla="*/ 2963300 h 6857275"/>
                <a:gd name="connsiteX34" fmla="*/ 5659648 w 6158587"/>
                <a:gd name="connsiteY34" fmla="*/ 2956436 h 6857275"/>
                <a:gd name="connsiteX35" fmla="*/ 5641039 w 6158587"/>
                <a:gd name="connsiteY35" fmla="*/ 2911751 h 6857275"/>
                <a:gd name="connsiteX36" fmla="*/ 5621283 w 6158587"/>
                <a:gd name="connsiteY36" fmla="*/ 2867941 h 6857275"/>
                <a:gd name="connsiteX37" fmla="*/ 5581056 w 6158587"/>
                <a:gd name="connsiteY37" fmla="*/ 2780320 h 6857275"/>
                <a:gd name="connsiteX38" fmla="*/ 5397674 w 6158587"/>
                <a:gd name="connsiteY38" fmla="*/ 2438163 h 6857275"/>
                <a:gd name="connsiteX39" fmla="*/ 5182080 w 6158587"/>
                <a:gd name="connsiteY39" fmla="*/ 2116889 h 6857275"/>
                <a:gd name="connsiteX40" fmla="*/ 4676024 w 6158587"/>
                <a:gd name="connsiteY40" fmla="*/ 1540786 h 6857275"/>
                <a:gd name="connsiteX41" fmla="*/ 4391860 w 6158587"/>
                <a:gd name="connsiteY41" fmla="*/ 1286395 h 6857275"/>
                <a:gd name="connsiteX42" fmla="*/ 4318851 w 6158587"/>
                <a:gd name="connsiteY42" fmla="*/ 1226959 h 6857275"/>
                <a:gd name="connsiteX43" fmla="*/ 4306254 w 6158587"/>
                <a:gd name="connsiteY43" fmla="*/ 1216883 h 6857275"/>
                <a:gd name="connsiteX44" fmla="*/ 4244123 w 6158587"/>
                <a:gd name="connsiteY44" fmla="*/ 1168254 h 6857275"/>
                <a:gd name="connsiteX45" fmla="*/ 4092378 w 6158587"/>
                <a:gd name="connsiteY45" fmla="*/ 1055078 h 6857275"/>
                <a:gd name="connsiteX46" fmla="*/ 3449179 w 6158587"/>
                <a:gd name="connsiteY46" fmla="*/ 660348 h 6857275"/>
                <a:gd name="connsiteX47" fmla="*/ 3110758 w 6158587"/>
                <a:gd name="connsiteY47" fmla="*/ 500442 h 6857275"/>
                <a:gd name="connsiteX48" fmla="*/ 2762316 w 6158587"/>
                <a:gd name="connsiteY48" fmla="*/ 368135 h 6857275"/>
                <a:gd name="connsiteX49" fmla="*/ 2404426 w 6158587"/>
                <a:gd name="connsiteY49" fmla="*/ 264452 h 6857275"/>
                <a:gd name="connsiteX50" fmla="*/ 2040668 w 6158587"/>
                <a:gd name="connsiteY50" fmla="*/ 191435 h 6857275"/>
                <a:gd name="connsiteX51" fmla="*/ 1461459 w 6158587"/>
                <a:gd name="connsiteY51" fmla="*/ 147625 h 6857275"/>
                <a:gd name="connsiteX52" fmla="*/ 1300837 w 6158587"/>
                <a:gd name="connsiteY52" fmla="*/ 150983 h 6857275"/>
                <a:gd name="connsiteX53" fmla="*/ 932928 w 6158587"/>
                <a:gd name="connsiteY53" fmla="*/ 183842 h 6857275"/>
                <a:gd name="connsiteX54" fmla="*/ 568022 w 6158587"/>
                <a:gd name="connsiteY54" fmla="*/ 256858 h 6857275"/>
                <a:gd name="connsiteX55" fmla="*/ 39597 w 6158587"/>
                <a:gd name="connsiteY55" fmla="*/ 447169 h 6857275"/>
                <a:gd name="connsiteX56" fmla="*/ 0 w 6158587"/>
                <a:gd name="connsiteY56" fmla="*/ 467328 h 6857275"/>
                <a:gd name="connsiteX57" fmla="*/ 0 w 6158587"/>
                <a:gd name="connsiteY57" fmla="*/ 112255 h 6857275"/>
                <a:gd name="connsiteX58" fmla="*/ 79310 w 6158587"/>
                <a:gd name="connsiteY58" fmla="*/ 70390 h 68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6158587" h="6857275">
                  <a:moveTo>
                    <a:pt x="233278" y="0"/>
                  </a:moveTo>
                  <a:lnTo>
                    <a:pt x="3441063" y="0"/>
                  </a:lnTo>
                  <a:lnTo>
                    <a:pt x="3535825" y="38136"/>
                  </a:lnTo>
                  <a:cubicBezTo>
                    <a:pt x="5077434" y="703644"/>
                    <a:pt x="6158926" y="2261149"/>
                    <a:pt x="6158587" y="4076179"/>
                  </a:cubicBezTo>
                  <a:cubicBezTo>
                    <a:pt x="6158441" y="4852011"/>
                    <a:pt x="5956378" y="5613884"/>
                    <a:pt x="5573039" y="6283960"/>
                  </a:cubicBezTo>
                  <a:cubicBezTo>
                    <a:pt x="5468266" y="6466229"/>
                    <a:pt x="5351134" y="6639962"/>
                    <a:pt x="5222761" y="6804016"/>
                  </a:cubicBezTo>
                  <a:lnTo>
                    <a:pt x="5179011" y="6857275"/>
                  </a:lnTo>
                  <a:lnTo>
                    <a:pt x="4477061" y="6857275"/>
                  </a:lnTo>
                  <a:lnTo>
                    <a:pt x="4532922" y="6798071"/>
                  </a:lnTo>
                  <a:cubicBezTo>
                    <a:pt x="4575851" y="6750793"/>
                    <a:pt x="4618547" y="6701908"/>
                    <a:pt x="4660563" y="6651672"/>
                  </a:cubicBezTo>
                  <a:cubicBezTo>
                    <a:pt x="4698786" y="6606693"/>
                    <a:pt x="4736294" y="6559232"/>
                    <a:pt x="4772511" y="6513379"/>
                  </a:cubicBezTo>
                  <a:lnTo>
                    <a:pt x="4781959" y="6501404"/>
                  </a:lnTo>
                  <a:lnTo>
                    <a:pt x="4800713" y="6476578"/>
                  </a:lnTo>
                  <a:cubicBezTo>
                    <a:pt x="4833067" y="6434082"/>
                    <a:pt x="4866565" y="6389979"/>
                    <a:pt x="4897916" y="6345878"/>
                  </a:cubicBezTo>
                  <a:cubicBezTo>
                    <a:pt x="4916097" y="6321199"/>
                    <a:pt x="4934277" y="6295788"/>
                    <a:pt x="4953461" y="6268773"/>
                  </a:cubicBezTo>
                  <a:cubicBezTo>
                    <a:pt x="4972643" y="6241756"/>
                    <a:pt x="4994547" y="6211234"/>
                    <a:pt x="5015304" y="6182904"/>
                  </a:cubicBezTo>
                  <a:cubicBezTo>
                    <a:pt x="5059253" y="6123177"/>
                    <a:pt x="5103202" y="6065201"/>
                    <a:pt x="5136557" y="6021245"/>
                  </a:cubicBezTo>
                  <a:cubicBezTo>
                    <a:pt x="5169913" y="5977289"/>
                    <a:pt x="5200977" y="5936836"/>
                    <a:pt x="5232471" y="5895802"/>
                  </a:cubicBezTo>
                  <a:cubicBezTo>
                    <a:pt x="5280429" y="5833299"/>
                    <a:pt x="5330104" y="5768607"/>
                    <a:pt x="5377488" y="5704644"/>
                  </a:cubicBezTo>
                  <a:cubicBezTo>
                    <a:pt x="5414708" y="5654117"/>
                    <a:pt x="5454220" y="5600229"/>
                    <a:pt x="5492012" y="5545320"/>
                  </a:cubicBezTo>
                  <a:cubicBezTo>
                    <a:pt x="5532669" y="5485739"/>
                    <a:pt x="5566453" y="5435067"/>
                    <a:pt x="5598378" y="5383077"/>
                  </a:cubicBezTo>
                  <a:cubicBezTo>
                    <a:pt x="5639177" y="5317217"/>
                    <a:pt x="5668668" y="5266250"/>
                    <a:pt x="5694293" y="5215869"/>
                  </a:cubicBezTo>
                  <a:cubicBezTo>
                    <a:pt x="5705458" y="5195133"/>
                    <a:pt x="5715765" y="5174104"/>
                    <a:pt x="5726646" y="5151759"/>
                  </a:cubicBezTo>
                  <a:lnTo>
                    <a:pt x="5736953" y="5130730"/>
                  </a:lnTo>
                  <a:cubicBezTo>
                    <a:pt x="5740675" y="5122261"/>
                    <a:pt x="5744540" y="5113938"/>
                    <a:pt x="5748406" y="5105613"/>
                  </a:cubicBezTo>
                  <a:cubicBezTo>
                    <a:pt x="5757997" y="5084293"/>
                    <a:pt x="5767159" y="5064140"/>
                    <a:pt x="5775318" y="5043695"/>
                  </a:cubicBezTo>
                  <a:cubicBezTo>
                    <a:pt x="5824718" y="4925802"/>
                    <a:pt x="5862228" y="4803091"/>
                    <a:pt x="5887267" y="4677444"/>
                  </a:cubicBezTo>
                  <a:cubicBezTo>
                    <a:pt x="5911983" y="4550307"/>
                    <a:pt x="5924876" y="4421080"/>
                    <a:pt x="5925776" y="4291476"/>
                  </a:cubicBezTo>
                  <a:cubicBezTo>
                    <a:pt x="5925724" y="4029813"/>
                    <a:pt x="5896133" y="3769041"/>
                    <a:pt x="5837592" y="3514285"/>
                  </a:cubicBezTo>
                  <a:cubicBezTo>
                    <a:pt x="5808496" y="3387220"/>
                    <a:pt x="5772120" y="3261997"/>
                    <a:pt x="5728651" y="3139270"/>
                  </a:cubicBezTo>
                  <a:lnTo>
                    <a:pt x="5728651" y="3138540"/>
                  </a:lnTo>
                  <a:cubicBezTo>
                    <a:pt x="5722351" y="3119409"/>
                    <a:pt x="5715193" y="3100717"/>
                    <a:pt x="5707749" y="3080127"/>
                  </a:cubicBezTo>
                  <a:cubicBezTo>
                    <a:pt x="5703455" y="3068883"/>
                    <a:pt x="5699302" y="3057637"/>
                    <a:pt x="5695151" y="3046393"/>
                  </a:cubicBezTo>
                  <a:cubicBezTo>
                    <a:pt x="5685131" y="3018793"/>
                    <a:pt x="5674107" y="2991778"/>
                    <a:pt x="5662512" y="2963300"/>
                  </a:cubicBezTo>
                  <a:lnTo>
                    <a:pt x="5659648" y="2956436"/>
                  </a:lnTo>
                  <a:lnTo>
                    <a:pt x="5641039" y="2911751"/>
                  </a:lnTo>
                  <a:lnTo>
                    <a:pt x="5621283" y="2867941"/>
                  </a:lnTo>
                  <a:cubicBezTo>
                    <a:pt x="5609687" y="2841362"/>
                    <a:pt x="5595944" y="2810548"/>
                    <a:pt x="5581056" y="2780320"/>
                  </a:cubicBezTo>
                  <a:cubicBezTo>
                    <a:pt x="5530665" y="2672839"/>
                    <a:pt x="5470683" y="2561270"/>
                    <a:pt x="5397674" y="2438163"/>
                  </a:cubicBezTo>
                  <a:cubicBezTo>
                    <a:pt x="5332395" y="2330974"/>
                    <a:pt x="5259814" y="2222909"/>
                    <a:pt x="5182080" y="2116889"/>
                  </a:cubicBezTo>
                  <a:cubicBezTo>
                    <a:pt x="5029667" y="1910602"/>
                    <a:pt x="4860375" y="1717880"/>
                    <a:pt x="4676024" y="1540786"/>
                  </a:cubicBezTo>
                  <a:cubicBezTo>
                    <a:pt x="4590130" y="1458131"/>
                    <a:pt x="4497795" y="1374893"/>
                    <a:pt x="4391860" y="1286395"/>
                  </a:cubicBezTo>
                  <a:cubicBezTo>
                    <a:pt x="4370530" y="1268433"/>
                    <a:pt x="4345334" y="1247404"/>
                    <a:pt x="4318851" y="1226959"/>
                  </a:cubicBezTo>
                  <a:lnTo>
                    <a:pt x="4306254" y="1216883"/>
                  </a:lnTo>
                  <a:cubicBezTo>
                    <a:pt x="4285925" y="1200673"/>
                    <a:pt x="4264880" y="1183880"/>
                    <a:pt x="4244123" y="1168254"/>
                  </a:cubicBezTo>
                  <a:cubicBezTo>
                    <a:pt x="4189438" y="1125467"/>
                    <a:pt x="4134322" y="1085307"/>
                    <a:pt x="4092378" y="1055078"/>
                  </a:cubicBezTo>
                  <a:cubicBezTo>
                    <a:pt x="3887264" y="908357"/>
                    <a:pt x="3672344" y="776461"/>
                    <a:pt x="3449179" y="660348"/>
                  </a:cubicBezTo>
                  <a:cubicBezTo>
                    <a:pt x="3338519" y="602958"/>
                    <a:pt x="3224710" y="549071"/>
                    <a:pt x="3110758" y="500442"/>
                  </a:cubicBezTo>
                  <a:cubicBezTo>
                    <a:pt x="2996806" y="451812"/>
                    <a:pt x="2879991" y="407565"/>
                    <a:pt x="2762316" y="368135"/>
                  </a:cubicBezTo>
                  <a:cubicBezTo>
                    <a:pt x="2649508" y="330312"/>
                    <a:pt x="2529403" y="295119"/>
                    <a:pt x="2404426" y="264452"/>
                  </a:cubicBezTo>
                  <a:cubicBezTo>
                    <a:pt x="2288900" y="236121"/>
                    <a:pt x="2166502" y="211733"/>
                    <a:pt x="2040668" y="191435"/>
                  </a:cubicBezTo>
                  <a:cubicBezTo>
                    <a:pt x="1848910" y="162425"/>
                    <a:pt x="1655321" y="147782"/>
                    <a:pt x="1461459" y="147625"/>
                  </a:cubicBezTo>
                  <a:cubicBezTo>
                    <a:pt x="1408061" y="147625"/>
                    <a:pt x="1354092" y="148794"/>
                    <a:pt x="1300837" y="150983"/>
                  </a:cubicBezTo>
                  <a:cubicBezTo>
                    <a:pt x="1177739" y="155618"/>
                    <a:pt x="1054939" y="166584"/>
                    <a:pt x="932928" y="183842"/>
                  </a:cubicBezTo>
                  <a:cubicBezTo>
                    <a:pt x="810083" y="201379"/>
                    <a:pt x="688259" y="225753"/>
                    <a:pt x="568022" y="256858"/>
                  </a:cubicBezTo>
                  <a:cubicBezTo>
                    <a:pt x="386369" y="303536"/>
                    <a:pt x="209474" y="367270"/>
                    <a:pt x="39597" y="447169"/>
                  </a:cubicBezTo>
                  <a:lnTo>
                    <a:pt x="0" y="467328"/>
                  </a:lnTo>
                  <a:lnTo>
                    <a:pt x="0" y="112255"/>
                  </a:lnTo>
                  <a:lnTo>
                    <a:pt x="79310" y="7039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</p:grpSp>
      <p:sp>
        <p:nvSpPr>
          <p:cNvPr id="25" name="Freeform 13">
            <a:extLst>
              <a:ext uri="{FF2B5EF4-FFF2-40B4-BE49-F238E27FC236}">
                <a16:creationId xmlns:a16="http://schemas.microsoft.com/office/drawing/2014/main" id="{1A1FD9CC-8211-2F45-9449-BB3876AB40A2}"/>
              </a:ext>
            </a:extLst>
          </p:cNvPr>
          <p:cNvSpPr/>
          <p:nvPr/>
        </p:nvSpPr>
        <p:spPr bwMode="auto">
          <a:xfrm rot="5400000">
            <a:off x="8273105" y="-631026"/>
            <a:ext cx="1212850" cy="3652520"/>
          </a:xfrm>
          <a:custGeom>
            <a:avLst/>
            <a:gdLst>
              <a:gd name="T0" fmla="*/ 206 w 655"/>
              <a:gd name="T1" fmla="*/ 76 h 2478"/>
              <a:gd name="T2" fmla="*/ 195 w 655"/>
              <a:gd name="T3" fmla="*/ 82 h 2478"/>
              <a:gd name="T4" fmla="*/ 193 w 655"/>
              <a:gd name="T5" fmla="*/ 179 h 2478"/>
              <a:gd name="T6" fmla="*/ 162 w 655"/>
              <a:gd name="T7" fmla="*/ 168 h 2478"/>
              <a:gd name="T8" fmla="*/ 128 w 655"/>
              <a:gd name="T9" fmla="*/ 43 h 2478"/>
              <a:gd name="T10" fmla="*/ 113 w 655"/>
              <a:gd name="T11" fmla="*/ 149 h 2478"/>
              <a:gd name="T12" fmla="*/ 114 w 655"/>
              <a:gd name="T13" fmla="*/ 43 h 2478"/>
              <a:gd name="T14" fmla="*/ 93 w 655"/>
              <a:gd name="T15" fmla="*/ 202 h 2478"/>
              <a:gd name="T16" fmla="*/ 110 w 655"/>
              <a:gd name="T17" fmla="*/ 201 h 2478"/>
              <a:gd name="T18" fmla="*/ 122 w 655"/>
              <a:gd name="T19" fmla="*/ 254 h 2478"/>
              <a:gd name="T20" fmla="*/ 107 w 655"/>
              <a:gd name="T21" fmla="*/ 342 h 2478"/>
              <a:gd name="T22" fmla="*/ 91 w 655"/>
              <a:gd name="T23" fmla="*/ 311 h 2478"/>
              <a:gd name="T24" fmla="*/ 84 w 655"/>
              <a:gd name="T25" fmla="*/ 235 h 2478"/>
              <a:gd name="T26" fmla="*/ 63 w 655"/>
              <a:gd name="T27" fmla="*/ 341 h 2478"/>
              <a:gd name="T28" fmla="*/ 60 w 655"/>
              <a:gd name="T29" fmla="*/ 392 h 2478"/>
              <a:gd name="T30" fmla="*/ 51 w 655"/>
              <a:gd name="T31" fmla="*/ 285 h 2478"/>
              <a:gd name="T32" fmla="*/ 44 w 655"/>
              <a:gd name="T33" fmla="*/ 301 h 2478"/>
              <a:gd name="T34" fmla="*/ 7 w 655"/>
              <a:gd name="T35" fmla="*/ 395 h 2478"/>
              <a:gd name="T36" fmla="*/ 8 w 655"/>
              <a:gd name="T37" fmla="*/ 589 h 2478"/>
              <a:gd name="T38" fmla="*/ 13 w 655"/>
              <a:gd name="T39" fmla="*/ 723 h 2478"/>
              <a:gd name="T40" fmla="*/ 35 w 655"/>
              <a:gd name="T41" fmla="*/ 810 h 2478"/>
              <a:gd name="T42" fmla="*/ 41 w 655"/>
              <a:gd name="T43" fmla="*/ 965 h 2478"/>
              <a:gd name="T44" fmla="*/ 54 w 655"/>
              <a:gd name="T45" fmla="*/ 969 h 2478"/>
              <a:gd name="T46" fmla="*/ 48 w 655"/>
              <a:gd name="T47" fmla="*/ 1072 h 2478"/>
              <a:gd name="T48" fmla="*/ 53 w 655"/>
              <a:gd name="T49" fmla="*/ 1253 h 2478"/>
              <a:gd name="T50" fmla="*/ 65 w 655"/>
              <a:gd name="T51" fmla="*/ 1605 h 2478"/>
              <a:gd name="T52" fmla="*/ 80 w 655"/>
              <a:gd name="T53" fmla="*/ 1857 h 2478"/>
              <a:gd name="T54" fmla="*/ 55 w 655"/>
              <a:gd name="T55" fmla="*/ 1874 h 2478"/>
              <a:gd name="T56" fmla="*/ 56 w 655"/>
              <a:gd name="T57" fmla="*/ 1973 h 2478"/>
              <a:gd name="T58" fmla="*/ 60 w 655"/>
              <a:gd name="T59" fmla="*/ 2142 h 2478"/>
              <a:gd name="T60" fmla="*/ 89 w 655"/>
              <a:gd name="T61" fmla="*/ 2274 h 2478"/>
              <a:gd name="T62" fmla="*/ 131 w 655"/>
              <a:gd name="T63" fmla="*/ 2355 h 2478"/>
              <a:gd name="T64" fmla="*/ 190 w 655"/>
              <a:gd name="T65" fmla="*/ 2389 h 2478"/>
              <a:gd name="T66" fmla="*/ 269 w 655"/>
              <a:gd name="T67" fmla="*/ 2407 h 2478"/>
              <a:gd name="T68" fmla="*/ 313 w 655"/>
              <a:gd name="T69" fmla="*/ 2428 h 2478"/>
              <a:gd name="T70" fmla="*/ 408 w 655"/>
              <a:gd name="T71" fmla="*/ 2445 h 2478"/>
              <a:gd name="T72" fmla="*/ 480 w 655"/>
              <a:gd name="T73" fmla="*/ 2443 h 2478"/>
              <a:gd name="T74" fmla="*/ 534 w 655"/>
              <a:gd name="T75" fmla="*/ 2461 h 2478"/>
              <a:gd name="T76" fmla="*/ 618 w 655"/>
              <a:gd name="T77" fmla="*/ 2435 h 2478"/>
              <a:gd name="T78" fmla="*/ 643 w 655"/>
              <a:gd name="T79" fmla="*/ 2348 h 2478"/>
              <a:gd name="T80" fmla="*/ 648 w 655"/>
              <a:gd name="T81" fmla="*/ 2176 h 2478"/>
              <a:gd name="T82" fmla="*/ 655 w 655"/>
              <a:gd name="T83" fmla="*/ 1480 h 2478"/>
              <a:gd name="T84" fmla="*/ 631 w 655"/>
              <a:gd name="T85" fmla="*/ 1644 h 2478"/>
              <a:gd name="T86" fmla="*/ 633 w 655"/>
              <a:gd name="T87" fmla="*/ 1478 h 2478"/>
              <a:gd name="T88" fmla="*/ 611 w 655"/>
              <a:gd name="T89" fmla="*/ 1302 h 2478"/>
              <a:gd name="T90" fmla="*/ 595 w 655"/>
              <a:gd name="T91" fmla="*/ 1144 h 2478"/>
              <a:gd name="T92" fmla="*/ 595 w 655"/>
              <a:gd name="T93" fmla="*/ 898 h 2478"/>
              <a:gd name="T94" fmla="*/ 591 w 655"/>
              <a:gd name="T95" fmla="*/ 826 h 2478"/>
              <a:gd name="T96" fmla="*/ 579 w 655"/>
              <a:gd name="T97" fmla="*/ 591 h 2478"/>
              <a:gd name="T98" fmla="*/ 566 w 655"/>
              <a:gd name="T99" fmla="*/ 448 h 2478"/>
              <a:gd name="T100" fmla="*/ 543 w 655"/>
              <a:gd name="T101" fmla="*/ 262 h 2478"/>
              <a:gd name="T102" fmla="*/ 538 w 655"/>
              <a:gd name="T103" fmla="*/ 473 h 2478"/>
              <a:gd name="T104" fmla="*/ 506 w 655"/>
              <a:gd name="T105" fmla="*/ 210 h 2478"/>
              <a:gd name="T106" fmla="*/ 466 w 655"/>
              <a:gd name="T107" fmla="*/ 148 h 2478"/>
              <a:gd name="T108" fmla="*/ 434 w 655"/>
              <a:gd name="T109" fmla="*/ 120 h 2478"/>
              <a:gd name="T110" fmla="*/ 401 w 655"/>
              <a:gd name="T111" fmla="*/ 92 h 2478"/>
              <a:gd name="T112" fmla="*/ 376 w 655"/>
              <a:gd name="T113" fmla="*/ 107 h 2478"/>
              <a:gd name="T114" fmla="*/ 357 w 655"/>
              <a:gd name="T115" fmla="*/ 130 h 2478"/>
              <a:gd name="T116" fmla="*/ 342 w 655"/>
              <a:gd name="T117" fmla="*/ 154 h 2478"/>
              <a:gd name="T118" fmla="*/ 303 w 655"/>
              <a:gd name="T119" fmla="*/ 98 h 2478"/>
              <a:gd name="T120" fmla="*/ 275 w 655"/>
              <a:gd name="T121" fmla="*/ 69 h 2478"/>
              <a:gd name="T122" fmla="*/ 250 w 655"/>
              <a:gd name="T123" fmla="*/ 94 h 2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55" h="2478">
                <a:moveTo>
                  <a:pt x="226" y="3"/>
                </a:moveTo>
                <a:cubicBezTo>
                  <a:pt x="225" y="6"/>
                  <a:pt x="224" y="11"/>
                  <a:pt x="223" y="3"/>
                </a:cubicBezTo>
                <a:cubicBezTo>
                  <a:pt x="222" y="1"/>
                  <a:pt x="220" y="1"/>
                  <a:pt x="220" y="4"/>
                </a:cubicBezTo>
                <a:cubicBezTo>
                  <a:pt x="218" y="7"/>
                  <a:pt x="219" y="11"/>
                  <a:pt x="219" y="15"/>
                </a:cubicBezTo>
                <a:cubicBezTo>
                  <a:pt x="219" y="18"/>
                  <a:pt x="218" y="19"/>
                  <a:pt x="216" y="19"/>
                </a:cubicBezTo>
                <a:cubicBezTo>
                  <a:pt x="216" y="18"/>
                  <a:pt x="216" y="16"/>
                  <a:pt x="216" y="15"/>
                </a:cubicBezTo>
                <a:cubicBezTo>
                  <a:pt x="216" y="14"/>
                  <a:pt x="216" y="14"/>
                  <a:pt x="216" y="14"/>
                </a:cubicBezTo>
                <a:cubicBezTo>
                  <a:pt x="215" y="14"/>
                  <a:pt x="214" y="15"/>
                  <a:pt x="215" y="16"/>
                </a:cubicBezTo>
                <a:cubicBezTo>
                  <a:pt x="215" y="18"/>
                  <a:pt x="216" y="18"/>
                  <a:pt x="216" y="19"/>
                </a:cubicBezTo>
                <a:cubicBezTo>
                  <a:pt x="216" y="22"/>
                  <a:pt x="215" y="25"/>
                  <a:pt x="214" y="28"/>
                </a:cubicBezTo>
                <a:cubicBezTo>
                  <a:pt x="213" y="37"/>
                  <a:pt x="217" y="49"/>
                  <a:pt x="210" y="56"/>
                </a:cubicBezTo>
                <a:cubicBezTo>
                  <a:pt x="210" y="57"/>
                  <a:pt x="210" y="61"/>
                  <a:pt x="210" y="64"/>
                </a:cubicBezTo>
                <a:cubicBezTo>
                  <a:pt x="210" y="67"/>
                  <a:pt x="211" y="71"/>
                  <a:pt x="209" y="75"/>
                </a:cubicBezTo>
                <a:cubicBezTo>
                  <a:pt x="207" y="69"/>
                  <a:pt x="210" y="61"/>
                  <a:pt x="206" y="57"/>
                </a:cubicBezTo>
                <a:cubicBezTo>
                  <a:pt x="206" y="57"/>
                  <a:pt x="205" y="57"/>
                  <a:pt x="205" y="57"/>
                </a:cubicBezTo>
                <a:cubicBezTo>
                  <a:pt x="202" y="64"/>
                  <a:pt x="206" y="70"/>
                  <a:pt x="206" y="76"/>
                </a:cubicBezTo>
                <a:cubicBezTo>
                  <a:pt x="206" y="77"/>
                  <a:pt x="206" y="79"/>
                  <a:pt x="206" y="80"/>
                </a:cubicBezTo>
                <a:cubicBezTo>
                  <a:pt x="206" y="98"/>
                  <a:pt x="206" y="116"/>
                  <a:pt x="206" y="133"/>
                </a:cubicBezTo>
                <a:cubicBezTo>
                  <a:pt x="206" y="137"/>
                  <a:pt x="205" y="140"/>
                  <a:pt x="204" y="142"/>
                </a:cubicBezTo>
                <a:cubicBezTo>
                  <a:pt x="204" y="132"/>
                  <a:pt x="204" y="121"/>
                  <a:pt x="204" y="111"/>
                </a:cubicBezTo>
                <a:cubicBezTo>
                  <a:pt x="204" y="111"/>
                  <a:pt x="204" y="111"/>
                  <a:pt x="204" y="111"/>
                </a:cubicBezTo>
                <a:cubicBezTo>
                  <a:pt x="205" y="90"/>
                  <a:pt x="201" y="71"/>
                  <a:pt x="201" y="50"/>
                </a:cubicBezTo>
                <a:cubicBezTo>
                  <a:pt x="201" y="50"/>
                  <a:pt x="201" y="49"/>
                  <a:pt x="201" y="49"/>
                </a:cubicBezTo>
                <a:cubicBezTo>
                  <a:pt x="200" y="48"/>
                  <a:pt x="200" y="47"/>
                  <a:pt x="199" y="47"/>
                </a:cubicBezTo>
                <a:cubicBezTo>
                  <a:pt x="199" y="47"/>
                  <a:pt x="198" y="48"/>
                  <a:pt x="198" y="48"/>
                </a:cubicBezTo>
                <a:cubicBezTo>
                  <a:pt x="197" y="60"/>
                  <a:pt x="197" y="72"/>
                  <a:pt x="198" y="84"/>
                </a:cubicBezTo>
                <a:cubicBezTo>
                  <a:pt x="198" y="85"/>
                  <a:pt x="199" y="86"/>
                  <a:pt x="200" y="87"/>
                </a:cubicBezTo>
                <a:cubicBezTo>
                  <a:pt x="200" y="100"/>
                  <a:pt x="200" y="113"/>
                  <a:pt x="200" y="126"/>
                </a:cubicBezTo>
                <a:cubicBezTo>
                  <a:pt x="199" y="130"/>
                  <a:pt x="199" y="134"/>
                  <a:pt x="199" y="138"/>
                </a:cubicBezTo>
                <a:cubicBezTo>
                  <a:pt x="198" y="129"/>
                  <a:pt x="196" y="120"/>
                  <a:pt x="197" y="111"/>
                </a:cubicBezTo>
                <a:cubicBezTo>
                  <a:pt x="198" y="108"/>
                  <a:pt x="198" y="104"/>
                  <a:pt x="197" y="101"/>
                </a:cubicBezTo>
                <a:cubicBezTo>
                  <a:pt x="196" y="95"/>
                  <a:pt x="195" y="88"/>
                  <a:pt x="195" y="82"/>
                </a:cubicBezTo>
                <a:cubicBezTo>
                  <a:pt x="195" y="71"/>
                  <a:pt x="195" y="60"/>
                  <a:pt x="194" y="49"/>
                </a:cubicBezTo>
                <a:cubicBezTo>
                  <a:pt x="194" y="48"/>
                  <a:pt x="194" y="46"/>
                  <a:pt x="193" y="46"/>
                </a:cubicBezTo>
                <a:cubicBezTo>
                  <a:pt x="193" y="46"/>
                  <a:pt x="191" y="47"/>
                  <a:pt x="191" y="48"/>
                </a:cubicBezTo>
                <a:cubicBezTo>
                  <a:pt x="191" y="57"/>
                  <a:pt x="188" y="65"/>
                  <a:pt x="189" y="75"/>
                </a:cubicBezTo>
                <a:cubicBezTo>
                  <a:pt x="189" y="80"/>
                  <a:pt x="188" y="85"/>
                  <a:pt x="191" y="90"/>
                </a:cubicBezTo>
                <a:cubicBezTo>
                  <a:pt x="193" y="94"/>
                  <a:pt x="188" y="100"/>
                  <a:pt x="192" y="105"/>
                </a:cubicBezTo>
                <a:cubicBezTo>
                  <a:pt x="193" y="106"/>
                  <a:pt x="193" y="112"/>
                  <a:pt x="193" y="116"/>
                </a:cubicBezTo>
                <a:cubicBezTo>
                  <a:pt x="193" y="121"/>
                  <a:pt x="193" y="127"/>
                  <a:pt x="193" y="132"/>
                </a:cubicBezTo>
                <a:cubicBezTo>
                  <a:pt x="194" y="138"/>
                  <a:pt x="195" y="144"/>
                  <a:pt x="192" y="150"/>
                </a:cubicBezTo>
                <a:cubicBezTo>
                  <a:pt x="191" y="152"/>
                  <a:pt x="191" y="157"/>
                  <a:pt x="191" y="161"/>
                </a:cubicBezTo>
                <a:cubicBezTo>
                  <a:pt x="191" y="163"/>
                  <a:pt x="192" y="163"/>
                  <a:pt x="193" y="163"/>
                </a:cubicBezTo>
                <a:cubicBezTo>
                  <a:pt x="194" y="162"/>
                  <a:pt x="193" y="163"/>
                  <a:pt x="193" y="161"/>
                </a:cubicBezTo>
                <a:cubicBezTo>
                  <a:pt x="195" y="152"/>
                  <a:pt x="196" y="164"/>
                  <a:pt x="197" y="162"/>
                </a:cubicBezTo>
                <a:cubicBezTo>
                  <a:pt x="197" y="163"/>
                  <a:pt x="197" y="165"/>
                  <a:pt x="197" y="166"/>
                </a:cubicBezTo>
                <a:cubicBezTo>
                  <a:pt x="194" y="169"/>
                  <a:pt x="196" y="176"/>
                  <a:pt x="193" y="179"/>
                </a:cubicBezTo>
                <a:cubicBezTo>
                  <a:pt x="193" y="179"/>
                  <a:pt x="193" y="179"/>
                  <a:pt x="193" y="179"/>
                </a:cubicBezTo>
                <a:cubicBezTo>
                  <a:pt x="191" y="180"/>
                  <a:pt x="191" y="184"/>
                  <a:pt x="191" y="187"/>
                </a:cubicBezTo>
                <a:cubicBezTo>
                  <a:pt x="191" y="193"/>
                  <a:pt x="191" y="199"/>
                  <a:pt x="191" y="206"/>
                </a:cubicBezTo>
                <a:cubicBezTo>
                  <a:pt x="187" y="209"/>
                  <a:pt x="187" y="209"/>
                  <a:pt x="186" y="202"/>
                </a:cubicBezTo>
                <a:cubicBezTo>
                  <a:pt x="186" y="194"/>
                  <a:pt x="185" y="187"/>
                  <a:pt x="184" y="179"/>
                </a:cubicBezTo>
                <a:cubicBezTo>
                  <a:pt x="184" y="176"/>
                  <a:pt x="183" y="175"/>
                  <a:pt x="181" y="177"/>
                </a:cubicBezTo>
                <a:cubicBezTo>
                  <a:pt x="181" y="177"/>
                  <a:pt x="180" y="179"/>
                  <a:pt x="180" y="179"/>
                </a:cubicBezTo>
                <a:cubicBezTo>
                  <a:pt x="178" y="177"/>
                  <a:pt x="177" y="174"/>
                  <a:pt x="176" y="173"/>
                </a:cubicBezTo>
                <a:cubicBezTo>
                  <a:pt x="174" y="173"/>
                  <a:pt x="175" y="179"/>
                  <a:pt x="173" y="180"/>
                </a:cubicBezTo>
                <a:cubicBezTo>
                  <a:pt x="172" y="180"/>
                  <a:pt x="171" y="180"/>
                  <a:pt x="171" y="179"/>
                </a:cubicBezTo>
                <a:cubicBezTo>
                  <a:pt x="171" y="177"/>
                  <a:pt x="171" y="174"/>
                  <a:pt x="171" y="172"/>
                </a:cubicBezTo>
                <a:cubicBezTo>
                  <a:pt x="171" y="171"/>
                  <a:pt x="170" y="170"/>
                  <a:pt x="170" y="169"/>
                </a:cubicBezTo>
                <a:cubicBezTo>
                  <a:pt x="169" y="168"/>
                  <a:pt x="168" y="169"/>
                  <a:pt x="168" y="171"/>
                </a:cubicBezTo>
                <a:cubicBezTo>
                  <a:pt x="167" y="176"/>
                  <a:pt x="167" y="181"/>
                  <a:pt x="167" y="186"/>
                </a:cubicBezTo>
                <a:cubicBezTo>
                  <a:pt x="167" y="188"/>
                  <a:pt x="166" y="189"/>
                  <a:pt x="165" y="189"/>
                </a:cubicBezTo>
                <a:cubicBezTo>
                  <a:pt x="164" y="188"/>
                  <a:pt x="163" y="187"/>
                  <a:pt x="162" y="186"/>
                </a:cubicBezTo>
                <a:cubicBezTo>
                  <a:pt x="162" y="180"/>
                  <a:pt x="162" y="174"/>
                  <a:pt x="162" y="168"/>
                </a:cubicBezTo>
                <a:cubicBezTo>
                  <a:pt x="162" y="163"/>
                  <a:pt x="162" y="158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1" y="140"/>
                  <a:pt x="163" y="125"/>
                  <a:pt x="160" y="111"/>
                </a:cubicBezTo>
                <a:cubicBezTo>
                  <a:pt x="160" y="109"/>
                  <a:pt x="160" y="107"/>
                  <a:pt x="160" y="105"/>
                </a:cubicBezTo>
                <a:cubicBezTo>
                  <a:pt x="161" y="83"/>
                  <a:pt x="157" y="61"/>
                  <a:pt x="157" y="39"/>
                </a:cubicBezTo>
                <a:cubicBezTo>
                  <a:pt x="154" y="42"/>
                  <a:pt x="157" y="48"/>
                  <a:pt x="154" y="51"/>
                </a:cubicBezTo>
                <a:cubicBezTo>
                  <a:pt x="152" y="46"/>
                  <a:pt x="154" y="37"/>
                  <a:pt x="150" y="35"/>
                </a:cubicBezTo>
                <a:cubicBezTo>
                  <a:pt x="150" y="36"/>
                  <a:pt x="149" y="37"/>
                  <a:pt x="149" y="38"/>
                </a:cubicBezTo>
                <a:cubicBezTo>
                  <a:pt x="149" y="44"/>
                  <a:pt x="150" y="50"/>
                  <a:pt x="150" y="56"/>
                </a:cubicBezTo>
                <a:cubicBezTo>
                  <a:pt x="146" y="58"/>
                  <a:pt x="146" y="47"/>
                  <a:pt x="143" y="47"/>
                </a:cubicBezTo>
                <a:cubicBezTo>
                  <a:pt x="142" y="46"/>
                  <a:pt x="141" y="45"/>
                  <a:pt x="140" y="44"/>
                </a:cubicBezTo>
                <a:cubicBezTo>
                  <a:pt x="137" y="42"/>
                  <a:pt x="135" y="44"/>
                  <a:pt x="134" y="50"/>
                </a:cubicBezTo>
                <a:cubicBezTo>
                  <a:pt x="134" y="53"/>
                  <a:pt x="135" y="60"/>
                  <a:pt x="133" y="60"/>
                </a:cubicBezTo>
                <a:cubicBezTo>
                  <a:pt x="129" y="60"/>
                  <a:pt x="131" y="53"/>
                  <a:pt x="130" y="49"/>
                </a:cubicBezTo>
                <a:cubicBezTo>
                  <a:pt x="130" y="47"/>
                  <a:pt x="130" y="44"/>
                  <a:pt x="128" y="43"/>
                </a:cubicBezTo>
                <a:cubicBezTo>
                  <a:pt x="128" y="52"/>
                  <a:pt x="127" y="61"/>
                  <a:pt x="126" y="70"/>
                </a:cubicBezTo>
                <a:cubicBezTo>
                  <a:pt x="125" y="82"/>
                  <a:pt x="122" y="94"/>
                  <a:pt x="127" y="105"/>
                </a:cubicBezTo>
                <a:cubicBezTo>
                  <a:pt x="127" y="107"/>
                  <a:pt x="127" y="109"/>
                  <a:pt x="127" y="111"/>
                </a:cubicBezTo>
                <a:cubicBezTo>
                  <a:pt x="124" y="137"/>
                  <a:pt x="123" y="163"/>
                  <a:pt x="124" y="190"/>
                </a:cubicBezTo>
                <a:cubicBezTo>
                  <a:pt x="125" y="197"/>
                  <a:pt x="124" y="205"/>
                  <a:pt x="123" y="213"/>
                </a:cubicBezTo>
                <a:cubicBezTo>
                  <a:pt x="123" y="214"/>
                  <a:pt x="122" y="215"/>
                  <a:pt x="122" y="215"/>
                </a:cubicBezTo>
                <a:cubicBezTo>
                  <a:pt x="121" y="215"/>
                  <a:pt x="121" y="214"/>
                  <a:pt x="120" y="213"/>
                </a:cubicBezTo>
                <a:cubicBezTo>
                  <a:pt x="120" y="213"/>
                  <a:pt x="120" y="212"/>
                  <a:pt x="120" y="211"/>
                </a:cubicBezTo>
                <a:cubicBezTo>
                  <a:pt x="120" y="211"/>
                  <a:pt x="120" y="210"/>
                  <a:pt x="120" y="209"/>
                </a:cubicBezTo>
                <a:cubicBezTo>
                  <a:pt x="119" y="208"/>
                  <a:pt x="120" y="205"/>
                  <a:pt x="118" y="205"/>
                </a:cubicBezTo>
                <a:cubicBezTo>
                  <a:pt x="118" y="206"/>
                  <a:pt x="117" y="207"/>
                  <a:pt x="117" y="209"/>
                </a:cubicBezTo>
                <a:cubicBezTo>
                  <a:pt x="117" y="211"/>
                  <a:pt x="117" y="215"/>
                  <a:pt x="115" y="214"/>
                </a:cubicBezTo>
                <a:cubicBezTo>
                  <a:pt x="114" y="214"/>
                  <a:pt x="113" y="210"/>
                  <a:pt x="114" y="208"/>
                </a:cubicBezTo>
                <a:cubicBezTo>
                  <a:pt x="114" y="197"/>
                  <a:pt x="111" y="186"/>
                  <a:pt x="118" y="177"/>
                </a:cubicBezTo>
                <a:cubicBezTo>
                  <a:pt x="121" y="172"/>
                  <a:pt x="119" y="162"/>
                  <a:pt x="116" y="156"/>
                </a:cubicBezTo>
                <a:cubicBezTo>
                  <a:pt x="114" y="154"/>
                  <a:pt x="113" y="152"/>
                  <a:pt x="113" y="149"/>
                </a:cubicBezTo>
                <a:cubicBezTo>
                  <a:pt x="113" y="145"/>
                  <a:pt x="114" y="141"/>
                  <a:pt x="115" y="138"/>
                </a:cubicBezTo>
                <a:cubicBezTo>
                  <a:pt x="118" y="134"/>
                  <a:pt x="118" y="129"/>
                  <a:pt x="118" y="122"/>
                </a:cubicBezTo>
                <a:cubicBezTo>
                  <a:pt x="118" y="109"/>
                  <a:pt x="115" y="96"/>
                  <a:pt x="121" y="84"/>
                </a:cubicBezTo>
                <a:cubicBezTo>
                  <a:pt x="121" y="83"/>
                  <a:pt x="120" y="81"/>
                  <a:pt x="119" y="81"/>
                </a:cubicBezTo>
                <a:cubicBezTo>
                  <a:pt x="118" y="81"/>
                  <a:pt x="116" y="80"/>
                  <a:pt x="115" y="85"/>
                </a:cubicBezTo>
                <a:cubicBezTo>
                  <a:pt x="115" y="88"/>
                  <a:pt x="116" y="92"/>
                  <a:pt x="114" y="95"/>
                </a:cubicBezTo>
                <a:cubicBezTo>
                  <a:pt x="113" y="88"/>
                  <a:pt x="111" y="82"/>
                  <a:pt x="111" y="75"/>
                </a:cubicBezTo>
                <a:cubicBezTo>
                  <a:pt x="111" y="71"/>
                  <a:pt x="110" y="68"/>
                  <a:pt x="108" y="66"/>
                </a:cubicBezTo>
                <a:cubicBezTo>
                  <a:pt x="107" y="66"/>
                  <a:pt x="106" y="64"/>
                  <a:pt x="106" y="63"/>
                </a:cubicBezTo>
                <a:cubicBezTo>
                  <a:pt x="105" y="62"/>
                  <a:pt x="105" y="60"/>
                  <a:pt x="106" y="59"/>
                </a:cubicBezTo>
                <a:cubicBezTo>
                  <a:pt x="106" y="57"/>
                  <a:pt x="107" y="56"/>
                  <a:pt x="108" y="56"/>
                </a:cubicBezTo>
                <a:cubicBezTo>
                  <a:pt x="110" y="58"/>
                  <a:pt x="112" y="60"/>
                  <a:pt x="114" y="65"/>
                </a:cubicBezTo>
                <a:cubicBezTo>
                  <a:pt x="114" y="67"/>
                  <a:pt x="115" y="71"/>
                  <a:pt x="117" y="70"/>
                </a:cubicBezTo>
                <a:cubicBezTo>
                  <a:pt x="117" y="62"/>
                  <a:pt x="117" y="53"/>
                  <a:pt x="117" y="45"/>
                </a:cubicBezTo>
                <a:cubicBezTo>
                  <a:pt x="117" y="43"/>
                  <a:pt x="116" y="42"/>
                  <a:pt x="115" y="41"/>
                </a:cubicBezTo>
                <a:cubicBezTo>
                  <a:pt x="115" y="40"/>
                  <a:pt x="114" y="42"/>
                  <a:pt x="114" y="43"/>
                </a:cubicBezTo>
                <a:cubicBezTo>
                  <a:pt x="113" y="44"/>
                  <a:pt x="113" y="51"/>
                  <a:pt x="111" y="44"/>
                </a:cubicBezTo>
                <a:cubicBezTo>
                  <a:pt x="111" y="42"/>
                  <a:pt x="110" y="40"/>
                  <a:pt x="109" y="40"/>
                </a:cubicBezTo>
                <a:cubicBezTo>
                  <a:pt x="106" y="41"/>
                  <a:pt x="105" y="37"/>
                  <a:pt x="104" y="32"/>
                </a:cubicBezTo>
                <a:cubicBezTo>
                  <a:pt x="104" y="30"/>
                  <a:pt x="103" y="29"/>
                  <a:pt x="102" y="30"/>
                </a:cubicBezTo>
                <a:cubicBezTo>
                  <a:pt x="102" y="30"/>
                  <a:pt x="101" y="32"/>
                  <a:pt x="101" y="33"/>
                </a:cubicBezTo>
                <a:cubicBezTo>
                  <a:pt x="101" y="50"/>
                  <a:pt x="99" y="68"/>
                  <a:pt x="101" y="86"/>
                </a:cubicBezTo>
                <a:cubicBezTo>
                  <a:pt x="102" y="89"/>
                  <a:pt x="101" y="92"/>
                  <a:pt x="100" y="92"/>
                </a:cubicBezTo>
                <a:cubicBezTo>
                  <a:pt x="98" y="92"/>
                  <a:pt x="97" y="89"/>
                  <a:pt x="97" y="86"/>
                </a:cubicBezTo>
                <a:cubicBezTo>
                  <a:pt x="96" y="82"/>
                  <a:pt x="97" y="79"/>
                  <a:pt x="97" y="75"/>
                </a:cubicBezTo>
                <a:cubicBezTo>
                  <a:pt x="99" y="68"/>
                  <a:pt x="99" y="62"/>
                  <a:pt x="99" y="55"/>
                </a:cubicBezTo>
                <a:cubicBezTo>
                  <a:pt x="99" y="53"/>
                  <a:pt x="98" y="50"/>
                  <a:pt x="97" y="48"/>
                </a:cubicBezTo>
                <a:cubicBezTo>
                  <a:pt x="97" y="47"/>
                  <a:pt x="96" y="46"/>
                  <a:pt x="96" y="46"/>
                </a:cubicBezTo>
                <a:cubicBezTo>
                  <a:pt x="95" y="46"/>
                  <a:pt x="94" y="47"/>
                  <a:pt x="94" y="48"/>
                </a:cubicBezTo>
                <a:cubicBezTo>
                  <a:pt x="94" y="59"/>
                  <a:pt x="92" y="69"/>
                  <a:pt x="92" y="79"/>
                </a:cubicBezTo>
                <a:cubicBezTo>
                  <a:pt x="92" y="116"/>
                  <a:pt x="92" y="154"/>
                  <a:pt x="92" y="191"/>
                </a:cubicBezTo>
                <a:cubicBezTo>
                  <a:pt x="92" y="194"/>
                  <a:pt x="91" y="198"/>
                  <a:pt x="93" y="202"/>
                </a:cubicBezTo>
                <a:cubicBezTo>
                  <a:pt x="93" y="201"/>
                  <a:pt x="94" y="199"/>
                  <a:pt x="94" y="198"/>
                </a:cubicBezTo>
                <a:cubicBezTo>
                  <a:pt x="94" y="174"/>
                  <a:pt x="98" y="150"/>
                  <a:pt x="97" y="125"/>
                </a:cubicBezTo>
                <a:cubicBezTo>
                  <a:pt x="96" y="118"/>
                  <a:pt x="99" y="111"/>
                  <a:pt x="98" y="104"/>
                </a:cubicBezTo>
                <a:cubicBezTo>
                  <a:pt x="98" y="103"/>
                  <a:pt x="99" y="101"/>
                  <a:pt x="100" y="100"/>
                </a:cubicBezTo>
                <a:cubicBezTo>
                  <a:pt x="101" y="100"/>
                  <a:pt x="102" y="101"/>
                  <a:pt x="102" y="104"/>
                </a:cubicBezTo>
                <a:cubicBezTo>
                  <a:pt x="103" y="113"/>
                  <a:pt x="103" y="122"/>
                  <a:pt x="103" y="131"/>
                </a:cubicBezTo>
                <a:cubicBezTo>
                  <a:pt x="104" y="140"/>
                  <a:pt x="104" y="142"/>
                  <a:pt x="107" y="150"/>
                </a:cubicBezTo>
                <a:cubicBezTo>
                  <a:pt x="108" y="144"/>
                  <a:pt x="107" y="137"/>
                  <a:pt x="107" y="131"/>
                </a:cubicBezTo>
                <a:cubicBezTo>
                  <a:pt x="107" y="123"/>
                  <a:pt x="107" y="116"/>
                  <a:pt x="107" y="109"/>
                </a:cubicBezTo>
                <a:cubicBezTo>
                  <a:pt x="107" y="107"/>
                  <a:pt x="108" y="105"/>
                  <a:pt x="109" y="105"/>
                </a:cubicBezTo>
                <a:cubicBezTo>
                  <a:pt x="110" y="105"/>
                  <a:pt x="111" y="108"/>
                  <a:pt x="111" y="109"/>
                </a:cubicBezTo>
                <a:cubicBezTo>
                  <a:pt x="109" y="118"/>
                  <a:pt x="109" y="126"/>
                  <a:pt x="110" y="135"/>
                </a:cubicBezTo>
                <a:cubicBezTo>
                  <a:pt x="112" y="143"/>
                  <a:pt x="111" y="153"/>
                  <a:pt x="108" y="161"/>
                </a:cubicBezTo>
                <a:cubicBezTo>
                  <a:pt x="105" y="167"/>
                  <a:pt x="105" y="167"/>
                  <a:pt x="109" y="172"/>
                </a:cubicBezTo>
                <a:cubicBezTo>
                  <a:pt x="111" y="173"/>
                  <a:pt x="111" y="176"/>
                  <a:pt x="110" y="178"/>
                </a:cubicBezTo>
                <a:cubicBezTo>
                  <a:pt x="109" y="186"/>
                  <a:pt x="108" y="194"/>
                  <a:pt x="110" y="201"/>
                </a:cubicBezTo>
                <a:cubicBezTo>
                  <a:pt x="111" y="207"/>
                  <a:pt x="111" y="211"/>
                  <a:pt x="108" y="215"/>
                </a:cubicBezTo>
                <a:cubicBezTo>
                  <a:pt x="106" y="220"/>
                  <a:pt x="105" y="226"/>
                  <a:pt x="104" y="231"/>
                </a:cubicBezTo>
                <a:cubicBezTo>
                  <a:pt x="104" y="233"/>
                  <a:pt x="104" y="235"/>
                  <a:pt x="105" y="236"/>
                </a:cubicBezTo>
                <a:cubicBezTo>
                  <a:pt x="105" y="236"/>
                  <a:pt x="106" y="235"/>
                  <a:pt x="107" y="234"/>
                </a:cubicBezTo>
                <a:cubicBezTo>
                  <a:pt x="107" y="232"/>
                  <a:pt x="107" y="228"/>
                  <a:pt x="109" y="228"/>
                </a:cubicBezTo>
                <a:cubicBezTo>
                  <a:pt x="111" y="228"/>
                  <a:pt x="111" y="232"/>
                  <a:pt x="111" y="236"/>
                </a:cubicBezTo>
                <a:cubicBezTo>
                  <a:pt x="111" y="239"/>
                  <a:pt x="110" y="243"/>
                  <a:pt x="110" y="247"/>
                </a:cubicBezTo>
                <a:cubicBezTo>
                  <a:pt x="110" y="249"/>
                  <a:pt x="110" y="251"/>
                  <a:pt x="111" y="251"/>
                </a:cubicBezTo>
                <a:cubicBezTo>
                  <a:pt x="113" y="252"/>
                  <a:pt x="113" y="250"/>
                  <a:pt x="113" y="248"/>
                </a:cubicBezTo>
                <a:cubicBezTo>
                  <a:pt x="113" y="246"/>
                  <a:pt x="113" y="244"/>
                  <a:pt x="113" y="242"/>
                </a:cubicBezTo>
                <a:cubicBezTo>
                  <a:pt x="114" y="239"/>
                  <a:pt x="113" y="236"/>
                  <a:pt x="115" y="236"/>
                </a:cubicBezTo>
                <a:cubicBezTo>
                  <a:pt x="117" y="236"/>
                  <a:pt x="117" y="240"/>
                  <a:pt x="117" y="242"/>
                </a:cubicBezTo>
                <a:cubicBezTo>
                  <a:pt x="115" y="248"/>
                  <a:pt x="117" y="255"/>
                  <a:pt x="116" y="261"/>
                </a:cubicBezTo>
                <a:cubicBezTo>
                  <a:pt x="116" y="262"/>
                  <a:pt x="117" y="263"/>
                  <a:pt x="118" y="263"/>
                </a:cubicBezTo>
                <a:cubicBezTo>
                  <a:pt x="118" y="263"/>
                  <a:pt x="119" y="262"/>
                  <a:pt x="119" y="261"/>
                </a:cubicBezTo>
                <a:cubicBezTo>
                  <a:pt x="120" y="259"/>
                  <a:pt x="119" y="255"/>
                  <a:pt x="122" y="254"/>
                </a:cubicBezTo>
                <a:cubicBezTo>
                  <a:pt x="122" y="268"/>
                  <a:pt x="123" y="282"/>
                  <a:pt x="122" y="296"/>
                </a:cubicBezTo>
                <a:cubicBezTo>
                  <a:pt x="121" y="300"/>
                  <a:pt x="121" y="305"/>
                  <a:pt x="122" y="309"/>
                </a:cubicBezTo>
                <a:cubicBezTo>
                  <a:pt x="124" y="319"/>
                  <a:pt x="123" y="328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3" y="338"/>
                  <a:pt x="122" y="339"/>
                  <a:pt x="122" y="341"/>
                </a:cubicBezTo>
                <a:cubicBezTo>
                  <a:pt x="122" y="341"/>
                  <a:pt x="122" y="341"/>
                  <a:pt x="122" y="341"/>
                </a:cubicBezTo>
                <a:cubicBezTo>
                  <a:pt x="122" y="345"/>
                  <a:pt x="121" y="349"/>
                  <a:pt x="121" y="353"/>
                </a:cubicBezTo>
                <a:cubicBezTo>
                  <a:pt x="119" y="350"/>
                  <a:pt x="120" y="345"/>
                  <a:pt x="119" y="342"/>
                </a:cubicBezTo>
                <a:cubicBezTo>
                  <a:pt x="119" y="338"/>
                  <a:pt x="117" y="337"/>
                  <a:pt x="115" y="340"/>
                </a:cubicBezTo>
                <a:cubicBezTo>
                  <a:pt x="114" y="344"/>
                  <a:pt x="112" y="341"/>
                  <a:pt x="112" y="338"/>
                </a:cubicBezTo>
                <a:cubicBezTo>
                  <a:pt x="111" y="336"/>
                  <a:pt x="112" y="333"/>
                  <a:pt x="112" y="330"/>
                </a:cubicBezTo>
                <a:cubicBezTo>
                  <a:pt x="112" y="329"/>
                  <a:pt x="111" y="328"/>
                  <a:pt x="111" y="328"/>
                </a:cubicBezTo>
                <a:cubicBezTo>
                  <a:pt x="110" y="327"/>
                  <a:pt x="109" y="328"/>
                  <a:pt x="109" y="330"/>
                </a:cubicBezTo>
                <a:cubicBezTo>
                  <a:pt x="109" y="333"/>
                  <a:pt x="109" y="336"/>
                  <a:pt x="109" y="340"/>
                </a:cubicBezTo>
                <a:cubicBezTo>
                  <a:pt x="109" y="341"/>
                  <a:pt x="108" y="342"/>
                  <a:pt x="107" y="342"/>
                </a:cubicBezTo>
                <a:cubicBezTo>
                  <a:pt x="107" y="341"/>
                  <a:pt x="106" y="340"/>
                  <a:pt x="106" y="339"/>
                </a:cubicBezTo>
                <a:cubicBezTo>
                  <a:pt x="107" y="331"/>
                  <a:pt x="105" y="322"/>
                  <a:pt x="107" y="314"/>
                </a:cubicBezTo>
                <a:cubicBezTo>
                  <a:pt x="108" y="310"/>
                  <a:pt x="106" y="304"/>
                  <a:pt x="109" y="300"/>
                </a:cubicBezTo>
                <a:cubicBezTo>
                  <a:pt x="113" y="303"/>
                  <a:pt x="110" y="310"/>
                  <a:pt x="111" y="315"/>
                </a:cubicBezTo>
                <a:cubicBezTo>
                  <a:pt x="111" y="317"/>
                  <a:pt x="112" y="317"/>
                  <a:pt x="113" y="317"/>
                </a:cubicBezTo>
                <a:cubicBezTo>
                  <a:pt x="114" y="311"/>
                  <a:pt x="115" y="305"/>
                  <a:pt x="118" y="300"/>
                </a:cubicBezTo>
                <a:cubicBezTo>
                  <a:pt x="120" y="296"/>
                  <a:pt x="119" y="289"/>
                  <a:pt x="119" y="283"/>
                </a:cubicBezTo>
                <a:cubicBezTo>
                  <a:pt x="119" y="282"/>
                  <a:pt x="118" y="281"/>
                  <a:pt x="118" y="281"/>
                </a:cubicBezTo>
                <a:cubicBezTo>
                  <a:pt x="115" y="282"/>
                  <a:pt x="113" y="275"/>
                  <a:pt x="111" y="277"/>
                </a:cubicBezTo>
                <a:cubicBezTo>
                  <a:pt x="108" y="280"/>
                  <a:pt x="107" y="278"/>
                  <a:pt x="106" y="274"/>
                </a:cubicBezTo>
                <a:cubicBezTo>
                  <a:pt x="105" y="270"/>
                  <a:pt x="106" y="264"/>
                  <a:pt x="103" y="261"/>
                </a:cubicBezTo>
                <a:cubicBezTo>
                  <a:pt x="103" y="274"/>
                  <a:pt x="101" y="285"/>
                  <a:pt x="99" y="297"/>
                </a:cubicBezTo>
                <a:cubicBezTo>
                  <a:pt x="99" y="283"/>
                  <a:pt x="99" y="269"/>
                  <a:pt x="98" y="256"/>
                </a:cubicBezTo>
                <a:cubicBezTo>
                  <a:pt x="98" y="255"/>
                  <a:pt x="98" y="254"/>
                  <a:pt x="98" y="254"/>
                </a:cubicBezTo>
                <a:cubicBezTo>
                  <a:pt x="97" y="252"/>
                  <a:pt x="97" y="257"/>
                  <a:pt x="96" y="250"/>
                </a:cubicBezTo>
                <a:cubicBezTo>
                  <a:pt x="97" y="274"/>
                  <a:pt x="94" y="292"/>
                  <a:pt x="91" y="311"/>
                </a:cubicBezTo>
                <a:cubicBezTo>
                  <a:pt x="90" y="304"/>
                  <a:pt x="90" y="297"/>
                  <a:pt x="91" y="290"/>
                </a:cubicBezTo>
                <a:cubicBezTo>
                  <a:pt x="91" y="287"/>
                  <a:pt x="92" y="285"/>
                  <a:pt x="92" y="282"/>
                </a:cubicBezTo>
                <a:cubicBezTo>
                  <a:pt x="92" y="281"/>
                  <a:pt x="91" y="280"/>
                  <a:pt x="90" y="280"/>
                </a:cubicBezTo>
                <a:cubicBezTo>
                  <a:pt x="90" y="280"/>
                  <a:pt x="89" y="281"/>
                  <a:pt x="89" y="281"/>
                </a:cubicBezTo>
                <a:cubicBezTo>
                  <a:pt x="88" y="291"/>
                  <a:pt x="87" y="301"/>
                  <a:pt x="86" y="310"/>
                </a:cubicBezTo>
                <a:cubicBezTo>
                  <a:pt x="86" y="312"/>
                  <a:pt x="86" y="314"/>
                  <a:pt x="86" y="316"/>
                </a:cubicBezTo>
                <a:cubicBezTo>
                  <a:pt x="87" y="318"/>
                  <a:pt x="88" y="320"/>
                  <a:pt x="88" y="320"/>
                </a:cubicBezTo>
                <a:cubicBezTo>
                  <a:pt x="93" y="322"/>
                  <a:pt x="97" y="323"/>
                  <a:pt x="100" y="311"/>
                </a:cubicBezTo>
                <a:cubicBezTo>
                  <a:pt x="100" y="331"/>
                  <a:pt x="100" y="331"/>
                  <a:pt x="100" y="331"/>
                </a:cubicBezTo>
                <a:cubicBezTo>
                  <a:pt x="98" y="327"/>
                  <a:pt x="96" y="325"/>
                  <a:pt x="94" y="327"/>
                </a:cubicBezTo>
                <a:cubicBezTo>
                  <a:pt x="90" y="330"/>
                  <a:pt x="88" y="335"/>
                  <a:pt x="87" y="342"/>
                </a:cubicBezTo>
                <a:cubicBezTo>
                  <a:pt x="86" y="345"/>
                  <a:pt x="83" y="345"/>
                  <a:pt x="83" y="342"/>
                </a:cubicBezTo>
                <a:cubicBezTo>
                  <a:pt x="80" y="332"/>
                  <a:pt x="78" y="322"/>
                  <a:pt x="82" y="311"/>
                </a:cubicBezTo>
                <a:cubicBezTo>
                  <a:pt x="84" y="306"/>
                  <a:pt x="84" y="301"/>
                  <a:pt x="84" y="295"/>
                </a:cubicBezTo>
                <a:cubicBezTo>
                  <a:pt x="84" y="285"/>
                  <a:pt x="84" y="275"/>
                  <a:pt x="85" y="264"/>
                </a:cubicBezTo>
                <a:cubicBezTo>
                  <a:pt x="87" y="255"/>
                  <a:pt x="87" y="244"/>
                  <a:pt x="84" y="235"/>
                </a:cubicBezTo>
                <a:cubicBezTo>
                  <a:pt x="82" y="229"/>
                  <a:pt x="82" y="223"/>
                  <a:pt x="82" y="217"/>
                </a:cubicBezTo>
                <a:cubicBezTo>
                  <a:pt x="82" y="203"/>
                  <a:pt x="82" y="190"/>
                  <a:pt x="82" y="177"/>
                </a:cubicBezTo>
                <a:cubicBezTo>
                  <a:pt x="82" y="168"/>
                  <a:pt x="82" y="159"/>
                  <a:pt x="81" y="148"/>
                </a:cubicBezTo>
                <a:cubicBezTo>
                  <a:pt x="79" y="156"/>
                  <a:pt x="80" y="163"/>
                  <a:pt x="79" y="169"/>
                </a:cubicBezTo>
                <a:cubicBezTo>
                  <a:pt x="76" y="180"/>
                  <a:pt x="77" y="193"/>
                  <a:pt x="78" y="204"/>
                </a:cubicBezTo>
                <a:cubicBezTo>
                  <a:pt x="79" y="217"/>
                  <a:pt x="78" y="228"/>
                  <a:pt x="75" y="238"/>
                </a:cubicBezTo>
                <a:cubicBezTo>
                  <a:pt x="71" y="247"/>
                  <a:pt x="73" y="252"/>
                  <a:pt x="76" y="259"/>
                </a:cubicBezTo>
                <a:cubicBezTo>
                  <a:pt x="77" y="261"/>
                  <a:pt x="78" y="262"/>
                  <a:pt x="79" y="264"/>
                </a:cubicBezTo>
                <a:cubicBezTo>
                  <a:pt x="82" y="269"/>
                  <a:pt x="83" y="278"/>
                  <a:pt x="80" y="283"/>
                </a:cubicBezTo>
                <a:cubicBezTo>
                  <a:pt x="79" y="287"/>
                  <a:pt x="78" y="291"/>
                  <a:pt x="76" y="294"/>
                </a:cubicBezTo>
                <a:cubicBezTo>
                  <a:pt x="74" y="295"/>
                  <a:pt x="74" y="287"/>
                  <a:pt x="71" y="290"/>
                </a:cubicBezTo>
                <a:cubicBezTo>
                  <a:pt x="71" y="301"/>
                  <a:pt x="71" y="312"/>
                  <a:pt x="71" y="324"/>
                </a:cubicBezTo>
                <a:cubicBezTo>
                  <a:pt x="71" y="324"/>
                  <a:pt x="70" y="324"/>
                  <a:pt x="70" y="325"/>
                </a:cubicBezTo>
                <a:cubicBezTo>
                  <a:pt x="68" y="323"/>
                  <a:pt x="70" y="318"/>
                  <a:pt x="67" y="317"/>
                </a:cubicBezTo>
                <a:cubicBezTo>
                  <a:pt x="67" y="324"/>
                  <a:pt x="65" y="328"/>
                  <a:pt x="63" y="334"/>
                </a:cubicBezTo>
                <a:cubicBezTo>
                  <a:pt x="63" y="336"/>
                  <a:pt x="63" y="339"/>
                  <a:pt x="63" y="341"/>
                </a:cubicBezTo>
                <a:cubicBezTo>
                  <a:pt x="64" y="341"/>
                  <a:pt x="65" y="341"/>
                  <a:pt x="66" y="340"/>
                </a:cubicBezTo>
                <a:cubicBezTo>
                  <a:pt x="67" y="340"/>
                  <a:pt x="68" y="339"/>
                  <a:pt x="69" y="342"/>
                </a:cubicBezTo>
                <a:cubicBezTo>
                  <a:pt x="69" y="346"/>
                  <a:pt x="70" y="350"/>
                  <a:pt x="70" y="353"/>
                </a:cubicBezTo>
                <a:cubicBezTo>
                  <a:pt x="69" y="361"/>
                  <a:pt x="69" y="369"/>
                  <a:pt x="69" y="377"/>
                </a:cubicBezTo>
                <a:cubicBezTo>
                  <a:pt x="69" y="401"/>
                  <a:pt x="69" y="401"/>
                  <a:pt x="69" y="401"/>
                </a:cubicBezTo>
                <a:cubicBezTo>
                  <a:pt x="66" y="413"/>
                  <a:pt x="66" y="420"/>
                  <a:pt x="69" y="432"/>
                </a:cubicBezTo>
                <a:cubicBezTo>
                  <a:pt x="69" y="432"/>
                  <a:pt x="69" y="432"/>
                  <a:pt x="69" y="432"/>
                </a:cubicBezTo>
                <a:cubicBezTo>
                  <a:pt x="69" y="434"/>
                  <a:pt x="69" y="435"/>
                  <a:pt x="69" y="436"/>
                </a:cubicBezTo>
                <a:cubicBezTo>
                  <a:pt x="69" y="436"/>
                  <a:pt x="69" y="436"/>
                  <a:pt x="69" y="436"/>
                </a:cubicBezTo>
                <a:cubicBezTo>
                  <a:pt x="68" y="439"/>
                  <a:pt x="67" y="441"/>
                  <a:pt x="67" y="443"/>
                </a:cubicBezTo>
                <a:cubicBezTo>
                  <a:pt x="66" y="445"/>
                  <a:pt x="65" y="445"/>
                  <a:pt x="65" y="443"/>
                </a:cubicBezTo>
                <a:cubicBezTo>
                  <a:pt x="64" y="433"/>
                  <a:pt x="61" y="439"/>
                  <a:pt x="58" y="440"/>
                </a:cubicBezTo>
                <a:cubicBezTo>
                  <a:pt x="58" y="431"/>
                  <a:pt x="58" y="422"/>
                  <a:pt x="58" y="413"/>
                </a:cubicBezTo>
                <a:cubicBezTo>
                  <a:pt x="58" y="413"/>
                  <a:pt x="58" y="413"/>
                  <a:pt x="58" y="413"/>
                </a:cubicBezTo>
                <a:cubicBezTo>
                  <a:pt x="59" y="406"/>
                  <a:pt x="61" y="400"/>
                  <a:pt x="60" y="392"/>
                </a:cubicBezTo>
                <a:cubicBezTo>
                  <a:pt x="60" y="392"/>
                  <a:pt x="60" y="392"/>
                  <a:pt x="60" y="392"/>
                </a:cubicBezTo>
                <a:cubicBezTo>
                  <a:pt x="64" y="397"/>
                  <a:pt x="62" y="404"/>
                  <a:pt x="63" y="410"/>
                </a:cubicBezTo>
                <a:cubicBezTo>
                  <a:pt x="63" y="416"/>
                  <a:pt x="62" y="423"/>
                  <a:pt x="65" y="432"/>
                </a:cubicBezTo>
                <a:cubicBezTo>
                  <a:pt x="65" y="422"/>
                  <a:pt x="65" y="416"/>
                  <a:pt x="65" y="410"/>
                </a:cubicBezTo>
                <a:cubicBezTo>
                  <a:pt x="65" y="405"/>
                  <a:pt x="65" y="400"/>
                  <a:pt x="66" y="395"/>
                </a:cubicBezTo>
                <a:cubicBezTo>
                  <a:pt x="68" y="382"/>
                  <a:pt x="67" y="369"/>
                  <a:pt x="67" y="355"/>
                </a:cubicBezTo>
                <a:cubicBezTo>
                  <a:pt x="67" y="354"/>
                  <a:pt x="66" y="352"/>
                  <a:pt x="65" y="351"/>
                </a:cubicBezTo>
                <a:cubicBezTo>
                  <a:pt x="64" y="350"/>
                  <a:pt x="63" y="353"/>
                  <a:pt x="63" y="355"/>
                </a:cubicBezTo>
                <a:cubicBezTo>
                  <a:pt x="64" y="363"/>
                  <a:pt x="62" y="369"/>
                  <a:pt x="58" y="373"/>
                </a:cubicBezTo>
                <a:cubicBezTo>
                  <a:pt x="57" y="372"/>
                  <a:pt x="56" y="363"/>
                  <a:pt x="53" y="369"/>
                </a:cubicBezTo>
                <a:cubicBezTo>
                  <a:pt x="52" y="371"/>
                  <a:pt x="51" y="370"/>
                  <a:pt x="50" y="368"/>
                </a:cubicBezTo>
                <a:cubicBezTo>
                  <a:pt x="50" y="361"/>
                  <a:pt x="50" y="355"/>
                  <a:pt x="51" y="348"/>
                </a:cubicBezTo>
                <a:cubicBezTo>
                  <a:pt x="53" y="340"/>
                  <a:pt x="52" y="332"/>
                  <a:pt x="52" y="323"/>
                </a:cubicBezTo>
                <a:cubicBezTo>
                  <a:pt x="52" y="320"/>
                  <a:pt x="51" y="320"/>
                  <a:pt x="50" y="321"/>
                </a:cubicBezTo>
                <a:cubicBezTo>
                  <a:pt x="50" y="322"/>
                  <a:pt x="50" y="325"/>
                  <a:pt x="48" y="324"/>
                </a:cubicBezTo>
                <a:cubicBezTo>
                  <a:pt x="48" y="318"/>
                  <a:pt x="48" y="312"/>
                  <a:pt x="49" y="306"/>
                </a:cubicBezTo>
                <a:cubicBezTo>
                  <a:pt x="50" y="299"/>
                  <a:pt x="50" y="292"/>
                  <a:pt x="51" y="285"/>
                </a:cubicBezTo>
                <a:cubicBezTo>
                  <a:pt x="51" y="282"/>
                  <a:pt x="52" y="280"/>
                  <a:pt x="53" y="280"/>
                </a:cubicBezTo>
                <a:cubicBezTo>
                  <a:pt x="56" y="279"/>
                  <a:pt x="57" y="277"/>
                  <a:pt x="56" y="273"/>
                </a:cubicBezTo>
                <a:cubicBezTo>
                  <a:pt x="54" y="254"/>
                  <a:pt x="51" y="235"/>
                  <a:pt x="52" y="215"/>
                </a:cubicBezTo>
                <a:cubicBezTo>
                  <a:pt x="52" y="214"/>
                  <a:pt x="51" y="213"/>
                  <a:pt x="51" y="213"/>
                </a:cubicBezTo>
                <a:cubicBezTo>
                  <a:pt x="50" y="213"/>
                  <a:pt x="49" y="214"/>
                  <a:pt x="49" y="215"/>
                </a:cubicBezTo>
                <a:cubicBezTo>
                  <a:pt x="49" y="219"/>
                  <a:pt x="49" y="224"/>
                  <a:pt x="49" y="228"/>
                </a:cubicBezTo>
                <a:cubicBezTo>
                  <a:pt x="49" y="231"/>
                  <a:pt x="49" y="234"/>
                  <a:pt x="48" y="236"/>
                </a:cubicBezTo>
                <a:cubicBezTo>
                  <a:pt x="48" y="238"/>
                  <a:pt x="48" y="242"/>
                  <a:pt x="46" y="241"/>
                </a:cubicBezTo>
                <a:cubicBezTo>
                  <a:pt x="46" y="233"/>
                  <a:pt x="46" y="225"/>
                  <a:pt x="45" y="216"/>
                </a:cubicBezTo>
                <a:cubicBezTo>
                  <a:pt x="43" y="221"/>
                  <a:pt x="44" y="226"/>
                  <a:pt x="44" y="229"/>
                </a:cubicBezTo>
                <a:cubicBezTo>
                  <a:pt x="41" y="240"/>
                  <a:pt x="41" y="251"/>
                  <a:pt x="41" y="262"/>
                </a:cubicBezTo>
                <a:cubicBezTo>
                  <a:pt x="42" y="267"/>
                  <a:pt x="41" y="271"/>
                  <a:pt x="40" y="275"/>
                </a:cubicBezTo>
                <a:cubicBezTo>
                  <a:pt x="39" y="280"/>
                  <a:pt x="41" y="284"/>
                  <a:pt x="43" y="286"/>
                </a:cubicBezTo>
                <a:cubicBezTo>
                  <a:pt x="45" y="283"/>
                  <a:pt x="43" y="277"/>
                  <a:pt x="46" y="273"/>
                </a:cubicBezTo>
                <a:cubicBezTo>
                  <a:pt x="46" y="281"/>
                  <a:pt x="46" y="289"/>
                  <a:pt x="45" y="297"/>
                </a:cubicBezTo>
                <a:cubicBezTo>
                  <a:pt x="45" y="298"/>
                  <a:pt x="44" y="300"/>
                  <a:pt x="44" y="301"/>
                </a:cubicBezTo>
                <a:cubicBezTo>
                  <a:pt x="44" y="301"/>
                  <a:pt x="44" y="301"/>
                  <a:pt x="44" y="301"/>
                </a:cubicBezTo>
                <a:cubicBezTo>
                  <a:pt x="43" y="303"/>
                  <a:pt x="43" y="304"/>
                  <a:pt x="43" y="306"/>
                </a:cubicBezTo>
                <a:cubicBezTo>
                  <a:pt x="43" y="304"/>
                  <a:pt x="43" y="303"/>
                  <a:pt x="44" y="301"/>
                </a:cubicBezTo>
                <a:cubicBezTo>
                  <a:pt x="43" y="299"/>
                  <a:pt x="41" y="297"/>
                  <a:pt x="40" y="299"/>
                </a:cubicBezTo>
                <a:cubicBezTo>
                  <a:pt x="35" y="310"/>
                  <a:pt x="38" y="331"/>
                  <a:pt x="42" y="336"/>
                </a:cubicBezTo>
                <a:cubicBezTo>
                  <a:pt x="45" y="340"/>
                  <a:pt x="46" y="345"/>
                  <a:pt x="46" y="352"/>
                </a:cubicBezTo>
                <a:cubicBezTo>
                  <a:pt x="42" y="347"/>
                  <a:pt x="40" y="353"/>
                  <a:pt x="36" y="353"/>
                </a:cubicBezTo>
                <a:cubicBezTo>
                  <a:pt x="37" y="358"/>
                  <a:pt x="39" y="361"/>
                  <a:pt x="39" y="365"/>
                </a:cubicBezTo>
                <a:cubicBezTo>
                  <a:pt x="40" y="370"/>
                  <a:pt x="39" y="373"/>
                  <a:pt x="35" y="377"/>
                </a:cubicBezTo>
                <a:cubicBezTo>
                  <a:pt x="33" y="377"/>
                  <a:pt x="31" y="379"/>
                  <a:pt x="31" y="383"/>
                </a:cubicBezTo>
                <a:cubicBezTo>
                  <a:pt x="31" y="390"/>
                  <a:pt x="30" y="394"/>
                  <a:pt x="27" y="397"/>
                </a:cubicBezTo>
                <a:cubicBezTo>
                  <a:pt x="25" y="395"/>
                  <a:pt x="23" y="393"/>
                  <a:pt x="22" y="395"/>
                </a:cubicBezTo>
                <a:cubicBezTo>
                  <a:pt x="19" y="399"/>
                  <a:pt x="16" y="397"/>
                  <a:pt x="13" y="398"/>
                </a:cubicBezTo>
                <a:cubicBezTo>
                  <a:pt x="11" y="398"/>
                  <a:pt x="10" y="397"/>
                  <a:pt x="10" y="394"/>
                </a:cubicBezTo>
                <a:cubicBezTo>
                  <a:pt x="10" y="392"/>
                  <a:pt x="9" y="390"/>
                  <a:pt x="8" y="392"/>
                </a:cubicBezTo>
                <a:cubicBezTo>
                  <a:pt x="7" y="392"/>
                  <a:pt x="7" y="394"/>
                  <a:pt x="7" y="395"/>
                </a:cubicBezTo>
                <a:cubicBezTo>
                  <a:pt x="7" y="399"/>
                  <a:pt x="7" y="402"/>
                  <a:pt x="7" y="406"/>
                </a:cubicBezTo>
                <a:cubicBezTo>
                  <a:pt x="7" y="407"/>
                  <a:pt x="8" y="410"/>
                  <a:pt x="9" y="410"/>
                </a:cubicBezTo>
                <a:cubicBezTo>
                  <a:pt x="10" y="411"/>
                  <a:pt x="12" y="411"/>
                  <a:pt x="11" y="416"/>
                </a:cubicBezTo>
                <a:cubicBezTo>
                  <a:pt x="9" y="428"/>
                  <a:pt x="9" y="440"/>
                  <a:pt x="7" y="451"/>
                </a:cubicBezTo>
                <a:cubicBezTo>
                  <a:pt x="6" y="460"/>
                  <a:pt x="9" y="468"/>
                  <a:pt x="7" y="476"/>
                </a:cubicBezTo>
                <a:cubicBezTo>
                  <a:pt x="5" y="482"/>
                  <a:pt x="6" y="489"/>
                  <a:pt x="6" y="496"/>
                </a:cubicBezTo>
                <a:cubicBezTo>
                  <a:pt x="6" y="496"/>
                  <a:pt x="6" y="496"/>
                  <a:pt x="6" y="496"/>
                </a:cubicBezTo>
                <a:cubicBezTo>
                  <a:pt x="6" y="498"/>
                  <a:pt x="6" y="500"/>
                  <a:pt x="6" y="502"/>
                </a:cubicBezTo>
                <a:cubicBezTo>
                  <a:pt x="6" y="513"/>
                  <a:pt x="6" y="513"/>
                  <a:pt x="0" y="525"/>
                </a:cubicBezTo>
                <a:cubicBezTo>
                  <a:pt x="0" y="526"/>
                  <a:pt x="0" y="526"/>
                  <a:pt x="0" y="527"/>
                </a:cubicBezTo>
                <a:cubicBezTo>
                  <a:pt x="0" y="529"/>
                  <a:pt x="0" y="531"/>
                  <a:pt x="0" y="532"/>
                </a:cubicBezTo>
                <a:cubicBezTo>
                  <a:pt x="0" y="533"/>
                  <a:pt x="1" y="533"/>
                  <a:pt x="2" y="532"/>
                </a:cubicBezTo>
                <a:cubicBezTo>
                  <a:pt x="3" y="532"/>
                  <a:pt x="4" y="530"/>
                  <a:pt x="5" y="531"/>
                </a:cubicBezTo>
                <a:cubicBezTo>
                  <a:pt x="6" y="537"/>
                  <a:pt x="5" y="544"/>
                  <a:pt x="8" y="550"/>
                </a:cubicBezTo>
                <a:cubicBezTo>
                  <a:pt x="10" y="556"/>
                  <a:pt x="7" y="562"/>
                  <a:pt x="8" y="569"/>
                </a:cubicBezTo>
                <a:cubicBezTo>
                  <a:pt x="8" y="575"/>
                  <a:pt x="8" y="582"/>
                  <a:pt x="8" y="589"/>
                </a:cubicBezTo>
                <a:cubicBezTo>
                  <a:pt x="8" y="593"/>
                  <a:pt x="8" y="597"/>
                  <a:pt x="8" y="601"/>
                </a:cubicBezTo>
                <a:cubicBezTo>
                  <a:pt x="8" y="603"/>
                  <a:pt x="8" y="606"/>
                  <a:pt x="8" y="608"/>
                </a:cubicBezTo>
                <a:cubicBezTo>
                  <a:pt x="7" y="612"/>
                  <a:pt x="5" y="615"/>
                  <a:pt x="5" y="619"/>
                </a:cubicBezTo>
                <a:cubicBezTo>
                  <a:pt x="4" y="624"/>
                  <a:pt x="8" y="623"/>
                  <a:pt x="9" y="626"/>
                </a:cubicBezTo>
                <a:cubicBezTo>
                  <a:pt x="9" y="627"/>
                  <a:pt x="10" y="629"/>
                  <a:pt x="10" y="630"/>
                </a:cubicBezTo>
                <a:cubicBezTo>
                  <a:pt x="10" y="635"/>
                  <a:pt x="11" y="641"/>
                  <a:pt x="9" y="645"/>
                </a:cubicBezTo>
                <a:cubicBezTo>
                  <a:pt x="6" y="651"/>
                  <a:pt x="5" y="658"/>
                  <a:pt x="6" y="665"/>
                </a:cubicBezTo>
                <a:cubicBezTo>
                  <a:pt x="7" y="668"/>
                  <a:pt x="6" y="669"/>
                  <a:pt x="5" y="671"/>
                </a:cubicBezTo>
                <a:cubicBezTo>
                  <a:pt x="2" y="675"/>
                  <a:pt x="2" y="677"/>
                  <a:pt x="5" y="678"/>
                </a:cubicBezTo>
                <a:cubicBezTo>
                  <a:pt x="7" y="680"/>
                  <a:pt x="8" y="680"/>
                  <a:pt x="9" y="685"/>
                </a:cubicBezTo>
                <a:cubicBezTo>
                  <a:pt x="10" y="692"/>
                  <a:pt x="10" y="699"/>
                  <a:pt x="13" y="705"/>
                </a:cubicBezTo>
                <a:cubicBezTo>
                  <a:pt x="14" y="707"/>
                  <a:pt x="12" y="709"/>
                  <a:pt x="11" y="709"/>
                </a:cubicBezTo>
                <a:cubicBezTo>
                  <a:pt x="10" y="709"/>
                  <a:pt x="9" y="709"/>
                  <a:pt x="8" y="710"/>
                </a:cubicBezTo>
                <a:cubicBezTo>
                  <a:pt x="7" y="711"/>
                  <a:pt x="7" y="712"/>
                  <a:pt x="7" y="713"/>
                </a:cubicBezTo>
                <a:cubicBezTo>
                  <a:pt x="6" y="715"/>
                  <a:pt x="7" y="717"/>
                  <a:pt x="8" y="717"/>
                </a:cubicBezTo>
                <a:cubicBezTo>
                  <a:pt x="11" y="717"/>
                  <a:pt x="13" y="715"/>
                  <a:pt x="13" y="723"/>
                </a:cubicBezTo>
                <a:cubicBezTo>
                  <a:pt x="13" y="726"/>
                  <a:pt x="13" y="729"/>
                  <a:pt x="15" y="729"/>
                </a:cubicBezTo>
                <a:cubicBezTo>
                  <a:pt x="16" y="729"/>
                  <a:pt x="17" y="727"/>
                  <a:pt x="18" y="724"/>
                </a:cubicBezTo>
                <a:cubicBezTo>
                  <a:pt x="19" y="722"/>
                  <a:pt x="17" y="717"/>
                  <a:pt x="20" y="714"/>
                </a:cubicBezTo>
                <a:cubicBezTo>
                  <a:pt x="20" y="721"/>
                  <a:pt x="21" y="727"/>
                  <a:pt x="22" y="732"/>
                </a:cubicBezTo>
                <a:cubicBezTo>
                  <a:pt x="23" y="737"/>
                  <a:pt x="24" y="735"/>
                  <a:pt x="26" y="733"/>
                </a:cubicBezTo>
                <a:cubicBezTo>
                  <a:pt x="27" y="733"/>
                  <a:pt x="28" y="734"/>
                  <a:pt x="29" y="735"/>
                </a:cubicBezTo>
                <a:cubicBezTo>
                  <a:pt x="31" y="740"/>
                  <a:pt x="30" y="746"/>
                  <a:pt x="27" y="750"/>
                </a:cubicBezTo>
                <a:cubicBezTo>
                  <a:pt x="25" y="754"/>
                  <a:pt x="25" y="756"/>
                  <a:pt x="28" y="759"/>
                </a:cubicBezTo>
                <a:cubicBezTo>
                  <a:pt x="30" y="761"/>
                  <a:pt x="31" y="765"/>
                  <a:pt x="31" y="770"/>
                </a:cubicBezTo>
                <a:cubicBezTo>
                  <a:pt x="31" y="774"/>
                  <a:pt x="31" y="778"/>
                  <a:pt x="32" y="782"/>
                </a:cubicBezTo>
                <a:cubicBezTo>
                  <a:pt x="33" y="789"/>
                  <a:pt x="35" y="794"/>
                  <a:pt x="39" y="794"/>
                </a:cubicBezTo>
                <a:cubicBezTo>
                  <a:pt x="41" y="794"/>
                  <a:pt x="44" y="796"/>
                  <a:pt x="46" y="799"/>
                </a:cubicBezTo>
                <a:cubicBezTo>
                  <a:pt x="46" y="799"/>
                  <a:pt x="47" y="801"/>
                  <a:pt x="47" y="802"/>
                </a:cubicBezTo>
                <a:cubicBezTo>
                  <a:pt x="47" y="803"/>
                  <a:pt x="46" y="804"/>
                  <a:pt x="46" y="805"/>
                </a:cubicBezTo>
                <a:cubicBezTo>
                  <a:pt x="44" y="806"/>
                  <a:pt x="42" y="807"/>
                  <a:pt x="41" y="808"/>
                </a:cubicBezTo>
                <a:cubicBezTo>
                  <a:pt x="39" y="810"/>
                  <a:pt x="36" y="805"/>
                  <a:pt x="35" y="810"/>
                </a:cubicBezTo>
                <a:cubicBezTo>
                  <a:pt x="35" y="815"/>
                  <a:pt x="35" y="821"/>
                  <a:pt x="35" y="826"/>
                </a:cubicBezTo>
                <a:cubicBezTo>
                  <a:pt x="35" y="831"/>
                  <a:pt x="35" y="836"/>
                  <a:pt x="36" y="840"/>
                </a:cubicBezTo>
                <a:cubicBezTo>
                  <a:pt x="37" y="848"/>
                  <a:pt x="32" y="847"/>
                  <a:pt x="31" y="851"/>
                </a:cubicBezTo>
                <a:cubicBezTo>
                  <a:pt x="31" y="857"/>
                  <a:pt x="31" y="862"/>
                  <a:pt x="32" y="867"/>
                </a:cubicBezTo>
                <a:cubicBezTo>
                  <a:pt x="33" y="870"/>
                  <a:pt x="33" y="874"/>
                  <a:pt x="32" y="877"/>
                </a:cubicBezTo>
                <a:cubicBezTo>
                  <a:pt x="28" y="888"/>
                  <a:pt x="34" y="894"/>
                  <a:pt x="35" y="903"/>
                </a:cubicBezTo>
                <a:cubicBezTo>
                  <a:pt x="36" y="905"/>
                  <a:pt x="39" y="905"/>
                  <a:pt x="41" y="906"/>
                </a:cubicBezTo>
                <a:cubicBezTo>
                  <a:pt x="43" y="907"/>
                  <a:pt x="43" y="910"/>
                  <a:pt x="41" y="912"/>
                </a:cubicBezTo>
                <a:cubicBezTo>
                  <a:pt x="40" y="913"/>
                  <a:pt x="39" y="915"/>
                  <a:pt x="39" y="915"/>
                </a:cubicBezTo>
                <a:cubicBezTo>
                  <a:pt x="34" y="914"/>
                  <a:pt x="35" y="919"/>
                  <a:pt x="36" y="924"/>
                </a:cubicBezTo>
                <a:cubicBezTo>
                  <a:pt x="36" y="928"/>
                  <a:pt x="37" y="931"/>
                  <a:pt x="39" y="933"/>
                </a:cubicBezTo>
                <a:cubicBezTo>
                  <a:pt x="42" y="935"/>
                  <a:pt x="41" y="940"/>
                  <a:pt x="41" y="945"/>
                </a:cubicBezTo>
                <a:cubicBezTo>
                  <a:pt x="37" y="950"/>
                  <a:pt x="36" y="953"/>
                  <a:pt x="40" y="958"/>
                </a:cubicBezTo>
                <a:cubicBezTo>
                  <a:pt x="41" y="959"/>
                  <a:pt x="43" y="960"/>
                  <a:pt x="44" y="961"/>
                </a:cubicBezTo>
                <a:cubicBezTo>
                  <a:pt x="44" y="961"/>
                  <a:pt x="44" y="961"/>
                  <a:pt x="44" y="961"/>
                </a:cubicBezTo>
                <a:cubicBezTo>
                  <a:pt x="43" y="962"/>
                  <a:pt x="42" y="964"/>
                  <a:pt x="41" y="965"/>
                </a:cubicBezTo>
                <a:cubicBezTo>
                  <a:pt x="39" y="970"/>
                  <a:pt x="38" y="980"/>
                  <a:pt x="41" y="986"/>
                </a:cubicBezTo>
                <a:cubicBezTo>
                  <a:pt x="46" y="983"/>
                  <a:pt x="43" y="988"/>
                  <a:pt x="42" y="992"/>
                </a:cubicBezTo>
                <a:cubicBezTo>
                  <a:pt x="42" y="994"/>
                  <a:pt x="41" y="996"/>
                  <a:pt x="41" y="997"/>
                </a:cubicBezTo>
                <a:cubicBezTo>
                  <a:pt x="42" y="1005"/>
                  <a:pt x="41" y="1013"/>
                  <a:pt x="42" y="1020"/>
                </a:cubicBezTo>
                <a:cubicBezTo>
                  <a:pt x="42" y="1024"/>
                  <a:pt x="44" y="1025"/>
                  <a:pt x="46" y="1025"/>
                </a:cubicBezTo>
                <a:cubicBezTo>
                  <a:pt x="46" y="1027"/>
                  <a:pt x="47" y="1028"/>
                  <a:pt x="47" y="1030"/>
                </a:cubicBezTo>
                <a:cubicBezTo>
                  <a:pt x="48" y="1033"/>
                  <a:pt x="48" y="1037"/>
                  <a:pt x="51" y="1035"/>
                </a:cubicBezTo>
                <a:cubicBezTo>
                  <a:pt x="52" y="1034"/>
                  <a:pt x="53" y="1031"/>
                  <a:pt x="53" y="1030"/>
                </a:cubicBezTo>
                <a:cubicBezTo>
                  <a:pt x="52" y="1021"/>
                  <a:pt x="56" y="1012"/>
                  <a:pt x="51" y="1005"/>
                </a:cubicBezTo>
                <a:cubicBezTo>
                  <a:pt x="50" y="1002"/>
                  <a:pt x="50" y="999"/>
                  <a:pt x="52" y="997"/>
                </a:cubicBezTo>
                <a:cubicBezTo>
                  <a:pt x="51" y="992"/>
                  <a:pt x="50" y="988"/>
                  <a:pt x="52" y="983"/>
                </a:cubicBezTo>
                <a:cubicBezTo>
                  <a:pt x="53" y="979"/>
                  <a:pt x="54" y="974"/>
                  <a:pt x="54" y="969"/>
                </a:cubicBezTo>
                <a:cubicBezTo>
                  <a:pt x="54" y="969"/>
                  <a:pt x="53" y="969"/>
                  <a:pt x="53" y="970"/>
                </a:cubicBezTo>
                <a:cubicBezTo>
                  <a:pt x="53" y="970"/>
                  <a:pt x="52" y="971"/>
                  <a:pt x="51" y="970"/>
                </a:cubicBezTo>
                <a:cubicBezTo>
                  <a:pt x="52" y="970"/>
                  <a:pt x="53" y="969"/>
                  <a:pt x="54" y="969"/>
                </a:cubicBezTo>
                <a:cubicBezTo>
                  <a:pt x="54" y="969"/>
                  <a:pt x="54" y="969"/>
                  <a:pt x="54" y="969"/>
                </a:cubicBezTo>
                <a:cubicBezTo>
                  <a:pt x="55" y="968"/>
                  <a:pt x="56" y="966"/>
                  <a:pt x="56" y="965"/>
                </a:cubicBezTo>
                <a:cubicBezTo>
                  <a:pt x="57" y="962"/>
                  <a:pt x="56" y="959"/>
                  <a:pt x="58" y="958"/>
                </a:cubicBezTo>
                <a:cubicBezTo>
                  <a:pt x="58" y="962"/>
                  <a:pt x="58" y="967"/>
                  <a:pt x="61" y="969"/>
                </a:cubicBezTo>
                <a:cubicBezTo>
                  <a:pt x="61" y="969"/>
                  <a:pt x="61" y="969"/>
                  <a:pt x="61" y="969"/>
                </a:cubicBezTo>
                <a:cubicBezTo>
                  <a:pt x="62" y="969"/>
                  <a:pt x="64" y="965"/>
                  <a:pt x="65" y="969"/>
                </a:cubicBezTo>
                <a:cubicBezTo>
                  <a:pt x="65" y="970"/>
                  <a:pt x="65" y="972"/>
                  <a:pt x="65" y="973"/>
                </a:cubicBezTo>
                <a:cubicBezTo>
                  <a:pt x="65" y="980"/>
                  <a:pt x="65" y="987"/>
                  <a:pt x="60" y="989"/>
                </a:cubicBezTo>
                <a:cubicBezTo>
                  <a:pt x="57" y="990"/>
                  <a:pt x="56" y="996"/>
                  <a:pt x="56" y="1002"/>
                </a:cubicBezTo>
                <a:cubicBezTo>
                  <a:pt x="56" y="1012"/>
                  <a:pt x="57" y="1021"/>
                  <a:pt x="60" y="1030"/>
                </a:cubicBezTo>
                <a:cubicBezTo>
                  <a:pt x="62" y="1034"/>
                  <a:pt x="62" y="1039"/>
                  <a:pt x="62" y="1044"/>
                </a:cubicBezTo>
                <a:cubicBezTo>
                  <a:pt x="62" y="1050"/>
                  <a:pt x="62" y="1055"/>
                  <a:pt x="62" y="1060"/>
                </a:cubicBezTo>
                <a:cubicBezTo>
                  <a:pt x="62" y="1060"/>
                  <a:pt x="62" y="1060"/>
                  <a:pt x="62" y="1060"/>
                </a:cubicBezTo>
                <a:cubicBezTo>
                  <a:pt x="60" y="1057"/>
                  <a:pt x="58" y="1058"/>
                  <a:pt x="56" y="1060"/>
                </a:cubicBezTo>
                <a:cubicBezTo>
                  <a:pt x="56" y="1050"/>
                  <a:pt x="56" y="1050"/>
                  <a:pt x="51" y="1051"/>
                </a:cubicBezTo>
                <a:cubicBezTo>
                  <a:pt x="46" y="1052"/>
                  <a:pt x="46" y="1052"/>
                  <a:pt x="47" y="1063"/>
                </a:cubicBezTo>
                <a:cubicBezTo>
                  <a:pt x="48" y="1066"/>
                  <a:pt x="48" y="1069"/>
                  <a:pt x="48" y="1072"/>
                </a:cubicBezTo>
                <a:cubicBezTo>
                  <a:pt x="44" y="1070"/>
                  <a:pt x="44" y="1070"/>
                  <a:pt x="44" y="1077"/>
                </a:cubicBezTo>
                <a:cubicBezTo>
                  <a:pt x="44" y="1078"/>
                  <a:pt x="44" y="1079"/>
                  <a:pt x="44" y="1081"/>
                </a:cubicBezTo>
                <a:cubicBezTo>
                  <a:pt x="44" y="1091"/>
                  <a:pt x="44" y="1101"/>
                  <a:pt x="45" y="1112"/>
                </a:cubicBezTo>
                <a:cubicBezTo>
                  <a:pt x="46" y="1125"/>
                  <a:pt x="49" y="1137"/>
                  <a:pt x="48" y="1151"/>
                </a:cubicBezTo>
                <a:cubicBezTo>
                  <a:pt x="47" y="1158"/>
                  <a:pt x="46" y="1166"/>
                  <a:pt x="52" y="1167"/>
                </a:cubicBezTo>
                <a:cubicBezTo>
                  <a:pt x="52" y="1167"/>
                  <a:pt x="52" y="1168"/>
                  <a:pt x="52" y="1168"/>
                </a:cubicBezTo>
                <a:cubicBezTo>
                  <a:pt x="55" y="1178"/>
                  <a:pt x="55" y="1187"/>
                  <a:pt x="53" y="1197"/>
                </a:cubicBezTo>
                <a:cubicBezTo>
                  <a:pt x="53" y="1197"/>
                  <a:pt x="52" y="1198"/>
                  <a:pt x="52" y="1198"/>
                </a:cubicBezTo>
                <a:cubicBezTo>
                  <a:pt x="52" y="1198"/>
                  <a:pt x="51" y="1197"/>
                  <a:pt x="51" y="1197"/>
                </a:cubicBezTo>
                <a:cubicBezTo>
                  <a:pt x="50" y="1195"/>
                  <a:pt x="50" y="1192"/>
                  <a:pt x="51" y="1190"/>
                </a:cubicBezTo>
                <a:cubicBezTo>
                  <a:pt x="52" y="1184"/>
                  <a:pt x="51" y="1179"/>
                  <a:pt x="48" y="1173"/>
                </a:cubicBezTo>
                <a:cubicBezTo>
                  <a:pt x="48" y="1185"/>
                  <a:pt x="49" y="1196"/>
                  <a:pt x="46" y="1204"/>
                </a:cubicBezTo>
                <a:cubicBezTo>
                  <a:pt x="45" y="1205"/>
                  <a:pt x="46" y="1207"/>
                  <a:pt x="46" y="1208"/>
                </a:cubicBezTo>
                <a:cubicBezTo>
                  <a:pt x="49" y="1216"/>
                  <a:pt x="49" y="1223"/>
                  <a:pt x="46" y="1231"/>
                </a:cubicBezTo>
                <a:cubicBezTo>
                  <a:pt x="45" y="1232"/>
                  <a:pt x="45" y="1234"/>
                  <a:pt x="46" y="1234"/>
                </a:cubicBezTo>
                <a:cubicBezTo>
                  <a:pt x="49" y="1239"/>
                  <a:pt x="49" y="1249"/>
                  <a:pt x="53" y="1253"/>
                </a:cubicBezTo>
                <a:cubicBezTo>
                  <a:pt x="57" y="1255"/>
                  <a:pt x="56" y="1262"/>
                  <a:pt x="56" y="1268"/>
                </a:cubicBezTo>
                <a:cubicBezTo>
                  <a:pt x="55" y="1266"/>
                  <a:pt x="54" y="1264"/>
                  <a:pt x="53" y="1264"/>
                </a:cubicBezTo>
                <a:cubicBezTo>
                  <a:pt x="52" y="1263"/>
                  <a:pt x="52" y="1267"/>
                  <a:pt x="52" y="1268"/>
                </a:cubicBezTo>
                <a:cubicBezTo>
                  <a:pt x="52" y="1279"/>
                  <a:pt x="53" y="1289"/>
                  <a:pt x="51" y="1300"/>
                </a:cubicBezTo>
                <a:cubicBezTo>
                  <a:pt x="50" y="1301"/>
                  <a:pt x="50" y="1302"/>
                  <a:pt x="51" y="1304"/>
                </a:cubicBezTo>
                <a:cubicBezTo>
                  <a:pt x="54" y="1315"/>
                  <a:pt x="52" y="1327"/>
                  <a:pt x="51" y="1338"/>
                </a:cubicBezTo>
                <a:cubicBezTo>
                  <a:pt x="50" y="1349"/>
                  <a:pt x="50" y="1360"/>
                  <a:pt x="51" y="1371"/>
                </a:cubicBezTo>
                <a:cubicBezTo>
                  <a:pt x="54" y="1396"/>
                  <a:pt x="52" y="1422"/>
                  <a:pt x="56" y="1447"/>
                </a:cubicBezTo>
                <a:cubicBezTo>
                  <a:pt x="54" y="1462"/>
                  <a:pt x="60" y="1476"/>
                  <a:pt x="57" y="1492"/>
                </a:cubicBezTo>
                <a:cubicBezTo>
                  <a:pt x="57" y="1492"/>
                  <a:pt x="57" y="1493"/>
                  <a:pt x="57" y="1493"/>
                </a:cubicBezTo>
                <a:cubicBezTo>
                  <a:pt x="61" y="1510"/>
                  <a:pt x="61" y="1528"/>
                  <a:pt x="63" y="1545"/>
                </a:cubicBezTo>
                <a:cubicBezTo>
                  <a:pt x="64" y="1549"/>
                  <a:pt x="66" y="1551"/>
                  <a:pt x="65" y="1557"/>
                </a:cubicBezTo>
                <a:cubicBezTo>
                  <a:pt x="64" y="1572"/>
                  <a:pt x="64" y="1587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3"/>
                  <a:pt x="65" y="1604"/>
                  <a:pt x="65" y="1605"/>
                </a:cubicBezTo>
                <a:cubicBezTo>
                  <a:pt x="63" y="1615"/>
                  <a:pt x="61" y="1626"/>
                  <a:pt x="63" y="1637"/>
                </a:cubicBezTo>
                <a:cubicBezTo>
                  <a:pt x="65" y="1650"/>
                  <a:pt x="65" y="1663"/>
                  <a:pt x="65" y="1676"/>
                </a:cubicBezTo>
                <a:cubicBezTo>
                  <a:pt x="65" y="1680"/>
                  <a:pt x="65" y="1685"/>
                  <a:pt x="66" y="1687"/>
                </a:cubicBezTo>
                <a:cubicBezTo>
                  <a:pt x="69" y="1695"/>
                  <a:pt x="68" y="1703"/>
                  <a:pt x="69" y="1711"/>
                </a:cubicBezTo>
                <a:cubicBezTo>
                  <a:pt x="70" y="1721"/>
                  <a:pt x="69" y="1732"/>
                  <a:pt x="73" y="1741"/>
                </a:cubicBezTo>
                <a:cubicBezTo>
                  <a:pt x="72" y="1743"/>
                  <a:pt x="71" y="1746"/>
                  <a:pt x="72" y="1750"/>
                </a:cubicBezTo>
                <a:cubicBezTo>
                  <a:pt x="73" y="1757"/>
                  <a:pt x="73" y="1765"/>
                  <a:pt x="74" y="1772"/>
                </a:cubicBezTo>
                <a:cubicBezTo>
                  <a:pt x="79" y="1769"/>
                  <a:pt x="79" y="1770"/>
                  <a:pt x="79" y="1777"/>
                </a:cubicBezTo>
                <a:cubicBezTo>
                  <a:pt x="79" y="1782"/>
                  <a:pt x="79" y="1787"/>
                  <a:pt x="79" y="1792"/>
                </a:cubicBezTo>
                <a:cubicBezTo>
                  <a:pt x="84" y="1798"/>
                  <a:pt x="78" y="1809"/>
                  <a:pt x="83" y="1815"/>
                </a:cubicBezTo>
                <a:cubicBezTo>
                  <a:pt x="83" y="1816"/>
                  <a:pt x="82" y="1818"/>
                  <a:pt x="81" y="1819"/>
                </a:cubicBezTo>
                <a:cubicBezTo>
                  <a:pt x="80" y="1821"/>
                  <a:pt x="79" y="1822"/>
                  <a:pt x="78" y="1822"/>
                </a:cubicBezTo>
                <a:cubicBezTo>
                  <a:pt x="76" y="1823"/>
                  <a:pt x="76" y="1825"/>
                  <a:pt x="76" y="1828"/>
                </a:cubicBezTo>
                <a:cubicBezTo>
                  <a:pt x="76" y="1830"/>
                  <a:pt x="76" y="1834"/>
                  <a:pt x="78" y="1834"/>
                </a:cubicBezTo>
                <a:cubicBezTo>
                  <a:pt x="80" y="1834"/>
                  <a:pt x="81" y="1836"/>
                  <a:pt x="81" y="1841"/>
                </a:cubicBezTo>
                <a:cubicBezTo>
                  <a:pt x="82" y="1846"/>
                  <a:pt x="83" y="1852"/>
                  <a:pt x="80" y="1857"/>
                </a:cubicBezTo>
                <a:cubicBezTo>
                  <a:pt x="79" y="1859"/>
                  <a:pt x="80" y="1862"/>
                  <a:pt x="80" y="1865"/>
                </a:cubicBezTo>
                <a:cubicBezTo>
                  <a:pt x="80" y="1871"/>
                  <a:pt x="80" y="1878"/>
                  <a:pt x="81" y="1884"/>
                </a:cubicBezTo>
                <a:cubicBezTo>
                  <a:pt x="81" y="1888"/>
                  <a:pt x="82" y="1894"/>
                  <a:pt x="80" y="1895"/>
                </a:cubicBezTo>
                <a:cubicBezTo>
                  <a:pt x="77" y="1896"/>
                  <a:pt x="78" y="1890"/>
                  <a:pt x="78" y="1887"/>
                </a:cubicBezTo>
                <a:cubicBezTo>
                  <a:pt x="77" y="1881"/>
                  <a:pt x="76" y="1875"/>
                  <a:pt x="75" y="1870"/>
                </a:cubicBezTo>
                <a:cubicBezTo>
                  <a:pt x="75" y="1861"/>
                  <a:pt x="72" y="1854"/>
                  <a:pt x="70" y="1846"/>
                </a:cubicBezTo>
                <a:cubicBezTo>
                  <a:pt x="69" y="1838"/>
                  <a:pt x="70" y="1829"/>
                  <a:pt x="67" y="1822"/>
                </a:cubicBezTo>
                <a:cubicBezTo>
                  <a:pt x="66" y="1824"/>
                  <a:pt x="67" y="1827"/>
                  <a:pt x="67" y="1829"/>
                </a:cubicBezTo>
                <a:cubicBezTo>
                  <a:pt x="67" y="1836"/>
                  <a:pt x="67" y="1844"/>
                  <a:pt x="67" y="1851"/>
                </a:cubicBezTo>
                <a:cubicBezTo>
                  <a:pt x="67" y="1851"/>
                  <a:pt x="66" y="1852"/>
                  <a:pt x="65" y="1852"/>
                </a:cubicBezTo>
                <a:cubicBezTo>
                  <a:pt x="65" y="1852"/>
                  <a:pt x="65" y="1851"/>
                  <a:pt x="65" y="1851"/>
                </a:cubicBezTo>
                <a:cubicBezTo>
                  <a:pt x="64" y="1849"/>
                  <a:pt x="64" y="1845"/>
                  <a:pt x="62" y="1848"/>
                </a:cubicBezTo>
                <a:cubicBezTo>
                  <a:pt x="61" y="1850"/>
                  <a:pt x="61" y="1854"/>
                  <a:pt x="60" y="1855"/>
                </a:cubicBezTo>
                <a:cubicBezTo>
                  <a:pt x="57" y="1857"/>
                  <a:pt x="57" y="1861"/>
                  <a:pt x="58" y="1866"/>
                </a:cubicBezTo>
                <a:cubicBezTo>
                  <a:pt x="58" y="1868"/>
                  <a:pt x="58" y="1870"/>
                  <a:pt x="58" y="1872"/>
                </a:cubicBezTo>
                <a:cubicBezTo>
                  <a:pt x="57" y="1874"/>
                  <a:pt x="56" y="1874"/>
                  <a:pt x="55" y="1874"/>
                </a:cubicBezTo>
                <a:cubicBezTo>
                  <a:pt x="53" y="1872"/>
                  <a:pt x="52" y="1870"/>
                  <a:pt x="53" y="1866"/>
                </a:cubicBezTo>
                <a:cubicBezTo>
                  <a:pt x="53" y="1862"/>
                  <a:pt x="53" y="1858"/>
                  <a:pt x="50" y="1857"/>
                </a:cubicBezTo>
                <a:cubicBezTo>
                  <a:pt x="48" y="1855"/>
                  <a:pt x="47" y="1853"/>
                  <a:pt x="46" y="1849"/>
                </a:cubicBezTo>
                <a:cubicBezTo>
                  <a:pt x="44" y="1838"/>
                  <a:pt x="39" y="1839"/>
                  <a:pt x="35" y="1841"/>
                </a:cubicBezTo>
                <a:cubicBezTo>
                  <a:pt x="37" y="1854"/>
                  <a:pt x="39" y="1866"/>
                  <a:pt x="43" y="1876"/>
                </a:cubicBezTo>
                <a:cubicBezTo>
                  <a:pt x="46" y="1884"/>
                  <a:pt x="47" y="1892"/>
                  <a:pt x="45" y="1901"/>
                </a:cubicBezTo>
                <a:cubicBezTo>
                  <a:pt x="46" y="1901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5"/>
                  <a:pt x="52" y="1907"/>
                  <a:pt x="53" y="1909"/>
                </a:cubicBezTo>
                <a:cubicBezTo>
                  <a:pt x="55" y="1916"/>
                  <a:pt x="58" y="1922"/>
                  <a:pt x="57" y="1932"/>
                </a:cubicBezTo>
                <a:cubicBezTo>
                  <a:pt x="57" y="1935"/>
                  <a:pt x="58" y="1940"/>
                  <a:pt x="60" y="1941"/>
                </a:cubicBezTo>
                <a:cubicBezTo>
                  <a:pt x="62" y="1942"/>
                  <a:pt x="63" y="1944"/>
                  <a:pt x="63" y="1947"/>
                </a:cubicBezTo>
                <a:cubicBezTo>
                  <a:pt x="62" y="1950"/>
                  <a:pt x="62" y="1953"/>
                  <a:pt x="62" y="1957"/>
                </a:cubicBezTo>
                <a:cubicBezTo>
                  <a:pt x="62" y="1962"/>
                  <a:pt x="59" y="1956"/>
                  <a:pt x="59" y="1959"/>
                </a:cubicBezTo>
                <a:cubicBezTo>
                  <a:pt x="58" y="1965"/>
                  <a:pt x="58" y="1969"/>
                  <a:pt x="56" y="1973"/>
                </a:cubicBezTo>
                <a:cubicBezTo>
                  <a:pt x="55" y="1975"/>
                  <a:pt x="55" y="1977"/>
                  <a:pt x="57" y="1977"/>
                </a:cubicBezTo>
                <a:cubicBezTo>
                  <a:pt x="62" y="1980"/>
                  <a:pt x="62" y="1980"/>
                  <a:pt x="60" y="1988"/>
                </a:cubicBezTo>
                <a:cubicBezTo>
                  <a:pt x="59" y="1994"/>
                  <a:pt x="58" y="2000"/>
                  <a:pt x="58" y="2007"/>
                </a:cubicBezTo>
                <a:cubicBezTo>
                  <a:pt x="58" y="2019"/>
                  <a:pt x="58" y="2030"/>
                  <a:pt x="58" y="2042"/>
                </a:cubicBezTo>
                <a:cubicBezTo>
                  <a:pt x="58" y="2042"/>
                  <a:pt x="58" y="2042"/>
                  <a:pt x="58" y="2042"/>
                </a:cubicBezTo>
                <a:cubicBezTo>
                  <a:pt x="57" y="2042"/>
                  <a:pt x="56" y="2042"/>
                  <a:pt x="56" y="2040"/>
                </a:cubicBezTo>
                <a:cubicBezTo>
                  <a:pt x="56" y="2036"/>
                  <a:pt x="56" y="2033"/>
                  <a:pt x="56" y="2030"/>
                </a:cubicBezTo>
                <a:cubicBezTo>
                  <a:pt x="56" y="2027"/>
                  <a:pt x="56" y="2025"/>
                  <a:pt x="54" y="2025"/>
                </a:cubicBezTo>
                <a:cubicBezTo>
                  <a:pt x="53" y="2025"/>
                  <a:pt x="52" y="2027"/>
                  <a:pt x="52" y="2029"/>
                </a:cubicBezTo>
                <a:cubicBezTo>
                  <a:pt x="52" y="2037"/>
                  <a:pt x="52" y="2046"/>
                  <a:pt x="53" y="2055"/>
                </a:cubicBezTo>
                <a:cubicBezTo>
                  <a:pt x="54" y="2064"/>
                  <a:pt x="54" y="2074"/>
                  <a:pt x="54" y="2084"/>
                </a:cubicBezTo>
                <a:cubicBezTo>
                  <a:pt x="54" y="2103"/>
                  <a:pt x="54" y="2121"/>
                  <a:pt x="54" y="2140"/>
                </a:cubicBezTo>
                <a:cubicBezTo>
                  <a:pt x="54" y="2143"/>
                  <a:pt x="54" y="2146"/>
                  <a:pt x="55" y="2149"/>
                </a:cubicBezTo>
                <a:cubicBezTo>
                  <a:pt x="55" y="2150"/>
                  <a:pt x="55" y="2152"/>
                  <a:pt x="56" y="2152"/>
                </a:cubicBezTo>
                <a:cubicBezTo>
                  <a:pt x="57" y="2152"/>
                  <a:pt x="57" y="2151"/>
                  <a:pt x="58" y="2151"/>
                </a:cubicBezTo>
                <a:cubicBezTo>
                  <a:pt x="59" y="2148"/>
                  <a:pt x="60" y="2145"/>
                  <a:pt x="60" y="2142"/>
                </a:cubicBezTo>
                <a:cubicBezTo>
                  <a:pt x="61" y="2153"/>
                  <a:pt x="61" y="2163"/>
                  <a:pt x="62" y="2173"/>
                </a:cubicBezTo>
                <a:cubicBezTo>
                  <a:pt x="63" y="2183"/>
                  <a:pt x="64" y="2194"/>
                  <a:pt x="60" y="2204"/>
                </a:cubicBezTo>
                <a:cubicBezTo>
                  <a:pt x="58" y="2209"/>
                  <a:pt x="59" y="2216"/>
                  <a:pt x="62" y="2220"/>
                </a:cubicBezTo>
                <a:cubicBezTo>
                  <a:pt x="64" y="2223"/>
                  <a:pt x="65" y="2227"/>
                  <a:pt x="65" y="2232"/>
                </a:cubicBezTo>
                <a:cubicBezTo>
                  <a:pt x="64" y="2233"/>
                  <a:pt x="64" y="2234"/>
                  <a:pt x="63" y="2233"/>
                </a:cubicBezTo>
                <a:cubicBezTo>
                  <a:pt x="62" y="2232"/>
                  <a:pt x="60" y="2232"/>
                  <a:pt x="61" y="2236"/>
                </a:cubicBezTo>
                <a:cubicBezTo>
                  <a:pt x="63" y="2242"/>
                  <a:pt x="62" y="2251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6" y="2262"/>
                  <a:pt x="69" y="2263"/>
                  <a:pt x="70" y="2269"/>
                </a:cubicBezTo>
                <a:cubicBezTo>
                  <a:pt x="70" y="2275"/>
                  <a:pt x="72" y="2280"/>
                  <a:pt x="75" y="2284"/>
                </a:cubicBezTo>
                <a:cubicBezTo>
                  <a:pt x="77" y="2288"/>
                  <a:pt x="80" y="2289"/>
                  <a:pt x="81" y="2296"/>
                </a:cubicBezTo>
                <a:cubicBezTo>
                  <a:pt x="81" y="2298"/>
                  <a:pt x="83" y="2298"/>
                  <a:pt x="83" y="2296"/>
                </a:cubicBezTo>
                <a:cubicBezTo>
                  <a:pt x="83" y="2290"/>
                  <a:pt x="85" y="2286"/>
                  <a:pt x="87" y="2283"/>
                </a:cubicBezTo>
                <a:cubicBezTo>
                  <a:pt x="89" y="2281"/>
                  <a:pt x="87" y="2276"/>
                  <a:pt x="89" y="2274"/>
                </a:cubicBezTo>
                <a:cubicBezTo>
                  <a:pt x="90" y="2279"/>
                  <a:pt x="90" y="2285"/>
                  <a:pt x="90" y="2290"/>
                </a:cubicBezTo>
                <a:cubicBezTo>
                  <a:pt x="91" y="2293"/>
                  <a:pt x="91" y="2298"/>
                  <a:pt x="94" y="2296"/>
                </a:cubicBezTo>
                <a:cubicBezTo>
                  <a:pt x="94" y="2286"/>
                  <a:pt x="95" y="2275"/>
                  <a:pt x="93" y="2265"/>
                </a:cubicBezTo>
                <a:cubicBezTo>
                  <a:pt x="92" y="2258"/>
                  <a:pt x="92" y="2252"/>
                  <a:pt x="93" y="2245"/>
                </a:cubicBezTo>
                <a:cubicBezTo>
                  <a:pt x="93" y="2244"/>
                  <a:pt x="94" y="2243"/>
                  <a:pt x="94" y="2243"/>
                </a:cubicBezTo>
                <a:cubicBezTo>
                  <a:pt x="95" y="2242"/>
                  <a:pt x="96" y="2243"/>
                  <a:pt x="96" y="2245"/>
                </a:cubicBezTo>
                <a:cubicBezTo>
                  <a:pt x="96" y="2248"/>
                  <a:pt x="96" y="2250"/>
                  <a:pt x="96" y="2253"/>
                </a:cubicBezTo>
                <a:cubicBezTo>
                  <a:pt x="96" y="2268"/>
                  <a:pt x="96" y="2283"/>
                  <a:pt x="96" y="2298"/>
                </a:cubicBezTo>
                <a:cubicBezTo>
                  <a:pt x="96" y="2308"/>
                  <a:pt x="98" y="2316"/>
                  <a:pt x="100" y="2325"/>
                </a:cubicBezTo>
                <a:cubicBezTo>
                  <a:pt x="104" y="2326"/>
                  <a:pt x="105" y="2334"/>
                  <a:pt x="107" y="2339"/>
                </a:cubicBezTo>
                <a:cubicBezTo>
                  <a:pt x="110" y="2334"/>
                  <a:pt x="109" y="2327"/>
                  <a:pt x="113" y="2325"/>
                </a:cubicBezTo>
                <a:cubicBezTo>
                  <a:pt x="114" y="2328"/>
                  <a:pt x="116" y="2331"/>
                  <a:pt x="118" y="2334"/>
                </a:cubicBezTo>
                <a:cubicBezTo>
                  <a:pt x="120" y="2336"/>
                  <a:pt x="121" y="2338"/>
                  <a:pt x="123" y="2341"/>
                </a:cubicBezTo>
                <a:cubicBezTo>
                  <a:pt x="124" y="2330"/>
                  <a:pt x="123" y="2321"/>
                  <a:pt x="124" y="2312"/>
                </a:cubicBezTo>
                <a:cubicBezTo>
                  <a:pt x="125" y="2312"/>
                  <a:pt x="125" y="2313"/>
                  <a:pt x="125" y="2313"/>
                </a:cubicBezTo>
                <a:cubicBezTo>
                  <a:pt x="126" y="2328"/>
                  <a:pt x="130" y="2340"/>
                  <a:pt x="131" y="2355"/>
                </a:cubicBezTo>
                <a:cubicBezTo>
                  <a:pt x="131" y="2358"/>
                  <a:pt x="132" y="2360"/>
                  <a:pt x="133" y="2358"/>
                </a:cubicBezTo>
                <a:cubicBezTo>
                  <a:pt x="135" y="2356"/>
                  <a:pt x="136" y="2355"/>
                  <a:pt x="136" y="2359"/>
                </a:cubicBezTo>
                <a:cubicBezTo>
                  <a:pt x="137" y="2361"/>
                  <a:pt x="137" y="2364"/>
                  <a:pt x="137" y="2367"/>
                </a:cubicBezTo>
                <a:cubicBezTo>
                  <a:pt x="137" y="2369"/>
                  <a:pt x="137" y="2371"/>
                  <a:pt x="139" y="2370"/>
                </a:cubicBezTo>
                <a:cubicBezTo>
                  <a:pt x="139" y="2370"/>
                  <a:pt x="140" y="2368"/>
                  <a:pt x="140" y="2366"/>
                </a:cubicBezTo>
                <a:cubicBezTo>
                  <a:pt x="141" y="2364"/>
                  <a:pt x="143" y="2364"/>
                  <a:pt x="144" y="2361"/>
                </a:cubicBezTo>
                <a:cubicBezTo>
                  <a:pt x="147" y="2358"/>
                  <a:pt x="147" y="2361"/>
                  <a:pt x="148" y="2363"/>
                </a:cubicBezTo>
                <a:cubicBezTo>
                  <a:pt x="151" y="2368"/>
                  <a:pt x="153" y="2373"/>
                  <a:pt x="155" y="2378"/>
                </a:cubicBezTo>
                <a:cubicBezTo>
                  <a:pt x="156" y="2379"/>
                  <a:pt x="158" y="2380"/>
                  <a:pt x="158" y="2380"/>
                </a:cubicBezTo>
                <a:cubicBezTo>
                  <a:pt x="162" y="2375"/>
                  <a:pt x="164" y="2381"/>
                  <a:pt x="167" y="2385"/>
                </a:cubicBezTo>
                <a:cubicBezTo>
                  <a:pt x="168" y="2386"/>
                  <a:pt x="170" y="2386"/>
                  <a:pt x="170" y="2385"/>
                </a:cubicBezTo>
                <a:cubicBezTo>
                  <a:pt x="173" y="2375"/>
                  <a:pt x="175" y="2384"/>
                  <a:pt x="177" y="2387"/>
                </a:cubicBezTo>
                <a:cubicBezTo>
                  <a:pt x="179" y="2390"/>
                  <a:pt x="181" y="2394"/>
                  <a:pt x="184" y="2397"/>
                </a:cubicBezTo>
                <a:cubicBezTo>
                  <a:pt x="185" y="2399"/>
                  <a:pt x="187" y="2397"/>
                  <a:pt x="187" y="2394"/>
                </a:cubicBezTo>
                <a:cubicBezTo>
                  <a:pt x="187" y="2389"/>
                  <a:pt x="187" y="2385"/>
                  <a:pt x="188" y="2375"/>
                </a:cubicBezTo>
                <a:cubicBezTo>
                  <a:pt x="189" y="2383"/>
                  <a:pt x="189" y="2386"/>
                  <a:pt x="190" y="2389"/>
                </a:cubicBezTo>
                <a:cubicBezTo>
                  <a:pt x="190" y="2392"/>
                  <a:pt x="191" y="2394"/>
                  <a:pt x="193" y="2394"/>
                </a:cubicBezTo>
                <a:cubicBezTo>
                  <a:pt x="196" y="2392"/>
                  <a:pt x="197" y="2395"/>
                  <a:pt x="198" y="2400"/>
                </a:cubicBezTo>
                <a:cubicBezTo>
                  <a:pt x="198" y="2404"/>
                  <a:pt x="202" y="2404"/>
                  <a:pt x="203" y="2401"/>
                </a:cubicBezTo>
                <a:cubicBezTo>
                  <a:pt x="203" y="2397"/>
                  <a:pt x="204" y="2393"/>
                  <a:pt x="204" y="2389"/>
                </a:cubicBezTo>
                <a:cubicBezTo>
                  <a:pt x="205" y="2387"/>
                  <a:pt x="205" y="2386"/>
                  <a:pt x="206" y="2386"/>
                </a:cubicBezTo>
                <a:cubicBezTo>
                  <a:pt x="207" y="2387"/>
                  <a:pt x="208" y="2388"/>
                  <a:pt x="208" y="2389"/>
                </a:cubicBezTo>
                <a:cubicBezTo>
                  <a:pt x="207" y="2402"/>
                  <a:pt x="212" y="2410"/>
                  <a:pt x="216" y="2418"/>
                </a:cubicBezTo>
                <a:cubicBezTo>
                  <a:pt x="217" y="2419"/>
                  <a:pt x="218" y="2421"/>
                  <a:pt x="219" y="2423"/>
                </a:cubicBezTo>
                <a:cubicBezTo>
                  <a:pt x="222" y="2427"/>
                  <a:pt x="224" y="2427"/>
                  <a:pt x="224" y="2421"/>
                </a:cubicBezTo>
                <a:cubicBezTo>
                  <a:pt x="225" y="2411"/>
                  <a:pt x="229" y="2406"/>
                  <a:pt x="231" y="2400"/>
                </a:cubicBezTo>
                <a:cubicBezTo>
                  <a:pt x="232" y="2397"/>
                  <a:pt x="234" y="2397"/>
                  <a:pt x="235" y="2400"/>
                </a:cubicBezTo>
                <a:cubicBezTo>
                  <a:pt x="238" y="2408"/>
                  <a:pt x="242" y="2411"/>
                  <a:pt x="247" y="2412"/>
                </a:cubicBezTo>
                <a:cubicBezTo>
                  <a:pt x="248" y="2412"/>
                  <a:pt x="250" y="2412"/>
                  <a:pt x="250" y="2413"/>
                </a:cubicBezTo>
                <a:cubicBezTo>
                  <a:pt x="253" y="2423"/>
                  <a:pt x="257" y="2418"/>
                  <a:pt x="260" y="2415"/>
                </a:cubicBezTo>
                <a:cubicBezTo>
                  <a:pt x="262" y="2413"/>
                  <a:pt x="264" y="2410"/>
                  <a:pt x="266" y="2408"/>
                </a:cubicBezTo>
                <a:cubicBezTo>
                  <a:pt x="267" y="2407"/>
                  <a:pt x="268" y="2406"/>
                  <a:pt x="269" y="2407"/>
                </a:cubicBezTo>
                <a:cubicBezTo>
                  <a:pt x="274" y="2411"/>
                  <a:pt x="279" y="2414"/>
                  <a:pt x="283" y="2420"/>
                </a:cubicBezTo>
                <a:cubicBezTo>
                  <a:pt x="285" y="2423"/>
                  <a:pt x="285" y="2427"/>
                  <a:pt x="288" y="2425"/>
                </a:cubicBezTo>
                <a:cubicBezTo>
                  <a:pt x="290" y="2423"/>
                  <a:pt x="291" y="2425"/>
                  <a:pt x="291" y="2429"/>
                </a:cubicBezTo>
                <a:cubicBezTo>
                  <a:pt x="291" y="2431"/>
                  <a:pt x="290" y="2434"/>
                  <a:pt x="291" y="2436"/>
                </a:cubicBezTo>
                <a:cubicBezTo>
                  <a:pt x="292" y="2435"/>
                  <a:pt x="292" y="2434"/>
                  <a:pt x="293" y="2434"/>
                </a:cubicBezTo>
                <a:cubicBezTo>
                  <a:pt x="293" y="2433"/>
                  <a:pt x="294" y="2431"/>
                  <a:pt x="295" y="2431"/>
                </a:cubicBezTo>
                <a:cubicBezTo>
                  <a:pt x="296" y="2431"/>
                  <a:pt x="297" y="2433"/>
                  <a:pt x="297" y="2435"/>
                </a:cubicBezTo>
                <a:cubicBezTo>
                  <a:pt x="297" y="2439"/>
                  <a:pt x="297" y="2443"/>
                  <a:pt x="297" y="2449"/>
                </a:cubicBezTo>
                <a:cubicBezTo>
                  <a:pt x="299" y="2443"/>
                  <a:pt x="300" y="2438"/>
                  <a:pt x="301" y="2433"/>
                </a:cubicBezTo>
                <a:cubicBezTo>
                  <a:pt x="301" y="2429"/>
                  <a:pt x="303" y="2429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6" y="2426"/>
                  <a:pt x="309" y="2426"/>
                  <a:pt x="311" y="2425"/>
                </a:cubicBezTo>
                <a:cubicBezTo>
                  <a:pt x="314" y="2423"/>
                  <a:pt x="313" y="2426"/>
                  <a:pt x="313" y="2428"/>
                </a:cubicBezTo>
                <a:cubicBezTo>
                  <a:pt x="314" y="2429"/>
                  <a:pt x="314" y="2430"/>
                  <a:pt x="314" y="2431"/>
                </a:cubicBezTo>
                <a:cubicBezTo>
                  <a:pt x="315" y="2434"/>
                  <a:pt x="316" y="2442"/>
                  <a:pt x="318" y="2432"/>
                </a:cubicBezTo>
                <a:cubicBezTo>
                  <a:pt x="323" y="2434"/>
                  <a:pt x="328" y="2428"/>
                  <a:pt x="331" y="2440"/>
                </a:cubicBezTo>
                <a:cubicBezTo>
                  <a:pt x="331" y="2444"/>
                  <a:pt x="333" y="2445"/>
                  <a:pt x="335" y="2445"/>
                </a:cubicBezTo>
                <a:cubicBezTo>
                  <a:pt x="338" y="2444"/>
                  <a:pt x="340" y="2450"/>
                  <a:pt x="341" y="2453"/>
                </a:cubicBezTo>
                <a:cubicBezTo>
                  <a:pt x="344" y="2449"/>
                  <a:pt x="343" y="2440"/>
                  <a:pt x="347" y="2438"/>
                </a:cubicBezTo>
                <a:cubicBezTo>
                  <a:pt x="349" y="2443"/>
                  <a:pt x="354" y="2443"/>
                  <a:pt x="356" y="2450"/>
                </a:cubicBezTo>
                <a:cubicBezTo>
                  <a:pt x="357" y="2456"/>
                  <a:pt x="363" y="2452"/>
                  <a:pt x="363" y="2461"/>
                </a:cubicBezTo>
                <a:cubicBezTo>
                  <a:pt x="363" y="2463"/>
                  <a:pt x="365" y="2463"/>
                  <a:pt x="366" y="2461"/>
                </a:cubicBezTo>
                <a:cubicBezTo>
                  <a:pt x="367" y="2459"/>
                  <a:pt x="368" y="2456"/>
                  <a:pt x="369" y="2454"/>
                </a:cubicBezTo>
                <a:cubicBezTo>
                  <a:pt x="373" y="2445"/>
                  <a:pt x="373" y="2445"/>
                  <a:pt x="379" y="2451"/>
                </a:cubicBezTo>
                <a:cubicBezTo>
                  <a:pt x="380" y="2453"/>
                  <a:pt x="382" y="2454"/>
                  <a:pt x="383" y="2456"/>
                </a:cubicBezTo>
                <a:cubicBezTo>
                  <a:pt x="386" y="2459"/>
                  <a:pt x="386" y="2460"/>
                  <a:pt x="389" y="2454"/>
                </a:cubicBezTo>
                <a:cubicBezTo>
                  <a:pt x="390" y="2450"/>
                  <a:pt x="391" y="2448"/>
                  <a:pt x="393" y="2452"/>
                </a:cubicBezTo>
                <a:cubicBezTo>
                  <a:pt x="397" y="2444"/>
                  <a:pt x="403" y="2449"/>
                  <a:pt x="406" y="2442"/>
                </a:cubicBezTo>
                <a:cubicBezTo>
                  <a:pt x="407" y="2441"/>
                  <a:pt x="408" y="2443"/>
                  <a:pt x="408" y="2445"/>
                </a:cubicBezTo>
                <a:cubicBezTo>
                  <a:pt x="409" y="2448"/>
                  <a:pt x="409" y="2451"/>
                  <a:pt x="412" y="2452"/>
                </a:cubicBezTo>
                <a:cubicBezTo>
                  <a:pt x="414" y="2452"/>
                  <a:pt x="414" y="2455"/>
                  <a:pt x="415" y="2458"/>
                </a:cubicBezTo>
                <a:cubicBezTo>
                  <a:pt x="416" y="2464"/>
                  <a:pt x="417" y="2464"/>
                  <a:pt x="419" y="2460"/>
                </a:cubicBezTo>
                <a:cubicBezTo>
                  <a:pt x="421" y="2458"/>
                  <a:pt x="422" y="2455"/>
                  <a:pt x="423" y="2452"/>
                </a:cubicBezTo>
                <a:cubicBezTo>
                  <a:pt x="424" y="2450"/>
                  <a:pt x="425" y="2452"/>
                  <a:pt x="425" y="2454"/>
                </a:cubicBezTo>
                <a:cubicBezTo>
                  <a:pt x="426" y="2457"/>
                  <a:pt x="427" y="2458"/>
                  <a:pt x="428" y="2456"/>
                </a:cubicBezTo>
                <a:cubicBezTo>
                  <a:pt x="430" y="2451"/>
                  <a:pt x="432" y="2444"/>
                  <a:pt x="436" y="2453"/>
                </a:cubicBezTo>
                <a:cubicBezTo>
                  <a:pt x="436" y="2453"/>
                  <a:pt x="438" y="2453"/>
                  <a:pt x="438" y="2452"/>
                </a:cubicBezTo>
                <a:cubicBezTo>
                  <a:pt x="443" y="2445"/>
                  <a:pt x="448" y="2442"/>
                  <a:pt x="453" y="2449"/>
                </a:cubicBezTo>
                <a:cubicBezTo>
                  <a:pt x="457" y="2444"/>
                  <a:pt x="457" y="2450"/>
                  <a:pt x="457" y="2455"/>
                </a:cubicBezTo>
                <a:cubicBezTo>
                  <a:pt x="457" y="2457"/>
                  <a:pt x="458" y="2458"/>
                  <a:pt x="459" y="2456"/>
                </a:cubicBezTo>
                <a:cubicBezTo>
                  <a:pt x="460" y="2454"/>
                  <a:pt x="460" y="2451"/>
                  <a:pt x="461" y="2449"/>
                </a:cubicBezTo>
                <a:cubicBezTo>
                  <a:pt x="463" y="2443"/>
                  <a:pt x="465" y="2443"/>
                  <a:pt x="468" y="2442"/>
                </a:cubicBezTo>
                <a:cubicBezTo>
                  <a:pt x="469" y="2450"/>
                  <a:pt x="475" y="2448"/>
                  <a:pt x="476" y="2456"/>
                </a:cubicBezTo>
                <a:cubicBezTo>
                  <a:pt x="476" y="2458"/>
                  <a:pt x="477" y="2461"/>
                  <a:pt x="479" y="2460"/>
                </a:cubicBezTo>
                <a:cubicBezTo>
                  <a:pt x="479" y="2455"/>
                  <a:pt x="480" y="2449"/>
                  <a:pt x="480" y="2443"/>
                </a:cubicBezTo>
                <a:cubicBezTo>
                  <a:pt x="482" y="2443"/>
                  <a:pt x="484" y="2443"/>
                  <a:pt x="486" y="2442"/>
                </a:cubicBezTo>
                <a:cubicBezTo>
                  <a:pt x="488" y="2441"/>
                  <a:pt x="487" y="2453"/>
                  <a:pt x="491" y="2448"/>
                </a:cubicBezTo>
                <a:cubicBezTo>
                  <a:pt x="492" y="2451"/>
                  <a:pt x="494" y="2456"/>
                  <a:pt x="495" y="2456"/>
                </a:cubicBezTo>
                <a:cubicBezTo>
                  <a:pt x="498" y="2456"/>
                  <a:pt x="498" y="2458"/>
                  <a:pt x="499" y="2463"/>
                </a:cubicBezTo>
                <a:cubicBezTo>
                  <a:pt x="499" y="2466"/>
                  <a:pt x="500" y="2466"/>
                  <a:pt x="502" y="2467"/>
                </a:cubicBezTo>
                <a:cubicBezTo>
                  <a:pt x="503" y="2468"/>
                  <a:pt x="505" y="2469"/>
                  <a:pt x="505" y="2472"/>
                </a:cubicBezTo>
                <a:cubicBezTo>
                  <a:pt x="505" y="2475"/>
                  <a:pt x="506" y="2478"/>
                  <a:pt x="508" y="2478"/>
                </a:cubicBezTo>
                <a:cubicBezTo>
                  <a:pt x="509" y="2477"/>
                  <a:pt x="510" y="2475"/>
                  <a:pt x="511" y="2472"/>
                </a:cubicBezTo>
                <a:cubicBezTo>
                  <a:pt x="511" y="2470"/>
                  <a:pt x="511" y="2467"/>
                  <a:pt x="512" y="2464"/>
                </a:cubicBezTo>
                <a:cubicBezTo>
                  <a:pt x="512" y="2462"/>
                  <a:pt x="513" y="2461"/>
                  <a:pt x="515" y="2462"/>
                </a:cubicBezTo>
                <a:cubicBezTo>
                  <a:pt x="517" y="2463"/>
                  <a:pt x="517" y="2472"/>
                  <a:pt x="520" y="2469"/>
                </a:cubicBezTo>
                <a:cubicBezTo>
                  <a:pt x="522" y="2467"/>
                  <a:pt x="523" y="2461"/>
                  <a:pt x="524" y="2457"/>
                </a:cubicBezTo>
                <a:cubicBezTo>
                  <a:pt x="524" y="2456"/>
                  <a:pt x="525" y="2454"/>
                  <a:pt x="525" y="2452"/>
                </a:cubicBezTo>
                <a:cubicBezTo>
                  <a:pt x="527" y="2445"/>
                  <a:pt x="529" y="2458"/>
                  <a:pt x="531" y="2451"/>
                </a:cubicBezTo>
                <a:cubicBezTo>
                  <a:pt x="531" y="2449"/>
                  <a:pt x="532" y="2452"/>
                  <a:pt x="533" y="2454"/>
                </a:cubicBezTo>
                <a:cubicBezTo>
                  <a:pt x="533" y="2456"/>
                  <a:pt x="533" y="2459"/>
                  <a:pt x="534" y="2461"/>
                </a:cubicBezTo>
                <a:cubicBezTo>
                  <a:pt x="534" y="2463"/>
                  <a:pt x="535" y="2466"/>
                  <a:pt x="536" y="2464"/>
                </a:cubicBezTo>
                <a:cubicBezTo>
                  <a:pt x="538" y="2458"/>
                  <a:pt x="541" y="2463"/>
                  <a:pt x="543" y="2462"/>
                </a:cubicBezTo>
                <a:cubicBezTo>
                  <a:pt x="546" y="2460"/>
                  <a:pt x="546" y="2462"/>
                  <a:pt x="546" y="2467"/>
                </a:cubicBezTo>
                <a:cubicBezTo>
                  <a:pt x="546" y="2468"/>
                  <a:pt x="546" y="2469"/>
                  <a:pt x="547" y="2468"/>
                </a:cubicBezTo>
                <a:cubicBezTo>
                  <a:pt x="549" y="2466"/>
                  <a:pt x="549" y="2461"/>
                  <a:pt x="550" y="2458"/>
                </a:cubicBezTo>
                <a:cubicBezTo>
                  <a:pt x="552" y="2451"/>
                  <a:pt x="552" y="2451"/>
                  <a:pt x="556" y="2457"/>
                </a:cubicBezTo>
                <a:cubicBezTo>
                  <a:pt x="556" y="2458"/>
                  <a:pt x="557" y="2459"/>
                  <a:pt x="557" y="2459"/>
                </a:cubicBezTo>
                <a:cubicBezTo>
                  <a:pt x="561" y="2465"/>
                  <a:pt x="565" y="2456"/>
                  <a:pt x="569" y="2458"/>
                </a:cubicBezTo>
                <a:cubicBezTo>
                  <a:pt x="571" y="2459"/>
                  <a:pt x="572" y="2453"/>
                  <a:pt x="573" y="2450"/>
                </a:cubicBezTo>
                <a:cubicBezTo>
                  <a:pt x="576" y="2442"/>
                  <a:pt x="578" y="2433"/>
                  <a:pt x="585" y="2432"/>
                </a:cubicBezTo>
                <a:cubicBezTo>
                  <a:pt x="585" y="2436"/>
                  <a:pt x="585" y="2441"/>
                  <a:pt x="586" y="2445"/>
                </a:cubicBezTo>
                <a:cubicBezTo>
                  <a:pt x="589" y="2443"/>
                  <a:pt x="591" y="2444"/>
                  <a:pt x="594" y="2448"/>
                </a:cubicBezTo>
                <a:cubicBezTo>
                  <a:pt x="597" y="2453"/>
                  <a:pt x="598" y="2452"/>
                  <a:pt x="600" y="2448"/>
                </a:cubicBezTo>
                <a:cubicBezTo>
                  <a:pt x="604" y="2442"/>
                  <a:pt x="607" y="2436"/>
                  <a:pt x="610" y="2429"/>
                </a:cubicBezTo>
                <a:cubicBezTo>
                  <a:pt x="611" y="2433"/>
                  <a:pt x="610" y="2438"/>
                  <a:pt x="612" y="2440"/>
                </a:cubicBezTo>
                <a:cubicBezTo>
                  <a:pt x="615" y="2444"/>
                  <a:pt x="615" y="2435"/>
                  <a:pt x="618" y="2435"/>
                </a:cubicBezTo>
                <a:cubicBezTo>
                  <a:pt x="620" y="2436"/>
                  <a:pt x="620" y="2432"/>
                  <a:pt x="622" y="2430"/>
                </a:cubicBezTo>
                <a:cubicBezTo>
                  <a:pt x="624" y="2425"/>
                  <a:pt x="627" y="2420"/>
                  <a:pt x="629" y="2416"/>
                </a:cubicBezTo>
                <a:cubicBezTo>
                  <a:pt x="632" y="2416"/>
                  <a:pt x="633" y="2413"/>
                  <a:pt x="636" y="2410"/>
                </a:cubicBezTo>
                <a:cubicBezTo>
                  <a:pt x="638" y="2408"/>
                  <a:pt x="638" y="2411"/>
                  <a:pt x="638" y="2415"/>
                </a:cubicBezTo>
                <a:cubicBezTo>
                  <a:pt x="638" y="2417"/>
                  <a:pt x="639" y="2418"/>
                  <a:pt x="640" y="2417"/>
                </a:cubicBezTo>
                <a:cubicBezTo>
                  <a:pt x="642" y="2416"/>
                  <a:pt x="643" y="2415"/>
                  <a:pt x="644" y="2413"/>
                </a:cubicBezTo>
                <a:cubicBezTo>
                  <a:pt x="647" y="2409"/>
                  <a:pt x="649" y="2402"/>
                  <a:pt x="651" y="2397"/>
                </a:cubicBezTo>
                <a:cubicBezTo>
                  <a:pt x="653" y="2392"/>
                  <a:pt x="650" y="2385"/>
                  <a:pt x="653" y="2380"/>
                </a:cubicBezTo>
                <a:cubicBezTo>
                  <a:pt x="652" y="2376"/>
                  <a:pt x="651" y="2378"/>
                  <a:pt x="650" y="2379"/>
                </a:cubicBezTo>
                <a:cubicBezTo>
                  <a:pt x="649" y="2380"/>
                  <a:pt x="648" y="2382"/>
                  <a:pt x="647" y="2381"/>
                </a:cubicBezTo>
                <a:cubicBezTo>
                  <a:pt x="646" y="2380"/>
                  <a:pt x="646" y="2376"/>
                  <a:pt x="647" y="2374"/>
                </a:cubicBezTo>
                <a:cubicBezTo>
                  <a:pt x="649" y="2367"/>
                  <a:pt x="651" y="2359"/>
                  <a:pt x="650" y="2350"/>
                </a:cubicBezTo>
                <a:cubicBezTo>
                  <a:pt x="650" y="2348"/>
                  <a:pt x="650" y="2347"/>
                  <a:pt x="649" y="2348"/>
                </a:cubicBezTo>
                <a:cubicBezTo>
                  <a:pt x="646" y="2348"/>
                  <a:pt x="646" y="2357"/>
                  <a:pt x="643" y="2357"/>
                </a:cubicBezTo>
                <a:cubicBezTo>
                  <a:pt x="643" y="2356"/>
                  <a:pt x="643" y="2355"/>
                  <a:pt x="643" y="2353"/>
                </a:cubicBezTo>
                <a:cubicBezTo>
                  <a:pt x="643" y="2352"/>
                  <a:pt x="644" y="2349"/>
                  <a:pt x="643" y="2348"/>
                </a:cubicBezTo>
                <a:cubicBezTo>
                  <a:pt x="642" y="2346"/>
                  <a:pt x="641" y="2348"/>
                  <a:pt x="641" y="2349"/>
                </a:cubicBezTo>
                <a:cubicBezTo>
                  <a:pt x="636" y="2354"/>
                  <a:pt x="636" y="2365"/>
                  <a:pt x="633" y="2372"/>
                </a:cubicBezTo>
                <a:cubicBezTo>
                  <a:pt x="633" y="2370"/>
                  <a:pt x="632" y="2367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2"/>
                  <a:pt x="632" y="2359"/>
                  <a:pt x="632" y="2357"/>
                </a:cubicBezTo>
                <a:cubicBezTo>
                  <a:pt x="634" y="2352"/>
                  <a:pt x="633" y="2346"/>
                  <a:pt x="634" y="2341"/>
                </a:cubicBezTo>
                <a:cubicBezTo>
                  <a:pt x="636" y="2335"/>
                  <a:pt x="634" y="2327"/>
                  <a:pt x="635" y="2321"/>
                </a:cubicBezTo>
                <a:cubicBezTo>
                  <a:pt x="635" y="2317"/>
                  <a:pt x="635" y="2315"/>
                  <a:pt x="638" y="2315"/>
                </a:cubicBezTo>
                <a:cubicBezTo>
                  <a:pt x="639" y="2315"/>
                  <a:pt x="639" y="2314"/>
                  <a:pt x="640" y="2312"/>
                </a:cubicBezTo>
                <a:cubicBezTo>
                  <a:pt x="642" y="2304"/>
                  <a:pt x="643" y="2297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1" y="2274"/>
                  <a:pt x="642" y="2259"/>
                  <a:pt x="643" y="2244"/>
                </a:cubicBezTo>
                <a:cubicBezTo>
                  <a:pt x="645" y="2221"/>
                  <a:pt x="649" y="2199"/>
                  <a:pt x="648" y="2176"/>
                </a:cubicBezTo>
                <a:cubicBezTo>
                  <a:pt x="648" y="2173"/>
                  <a:pt x="648" y="2170"/>
                  <a:pt x="648" y="2168"/>
                </a:cubicBezTo>
                <a:cubicBezTo>
                  <a:pt x="651" y="2154"/>
                  <a:pt x="650" y="2140"/>
                  <a:pt x="650" y="2127"/>
                </a:cubicBezTo>
                <a:cubicBezTo>
                  <a:pt x="650" y="2121"/>
                  <a:pt x="650" y="2116"/>
                  <a:pt x="651" y="2111"/>
                </a:cubicBezTo>
                <a:cubicBezTo>
                  <a:pt x="653" y="2099"/>
                  <a:pt x="652" y="2087"/>
                  <a:pt x="652" y="2075"/>
                </a:cubicBezTo>
                <a:cubicBezTo>
                  <a:pt x="652" y="2067"/>
                  <a:pt x="652" y="2059"/>
                  <a:pt x="653" y="2052"/>
                </a:cubicBezTo>
                <a:cubicBezTo>
                  <a:pt x="655" y="2032"/>
                  <a:pt x="654" y="2012"/>
                  <a:pt x="654" y="1992"/>
                </a:cubicBezTo>
                <a:cubicBezTo>
                  <a:pt x="654" y="1986"/>
                  <a:pt x="653" y="1979"/>
                  <a:pt x="653" y="1973"/>
                </a:cubicBezTo>
                <a:cubicBezTo>
                  <a:pt x="651" y="1960"/>
                  <a:pt x="649" y="1947"/>
                  <a:pt x="650" y="1933"/>
                </a:cubicBezTo>
                <a:cubicBezTo>
                  <a:pt x="651" y="1927"/>
                  <a:pt x="650" y="1921"/>
                  <a:pt x="649" y="1915"/>
                </a:cubicBezTo>
                <a:cubicBezTo>
                  <a:pt x="647" y="1909"/>
                  <a:pt x="648" y="1902"/>
                  <a:pt x="649" y="1895"/>
                </a:cubicBezTo>
                <a:cubicBezTo>
                  <a:pt x="649" y="1889"/>
                  <a:pt x="647" y="1883"/>
                  <a:pt x="650" y="1878"/>
                </a:cubicBezTo>
                <a:cubicBezTo>
                  <a:pt x="650" y="1852"/>
                  <a:pt x="651" y="1827"/>
                  <a:pt x="652" y="1801"/>
                </a:cubicBezTo>
                <a:cubicBezTo>
                  <a:pt x="654" y="1772"/>
                  <a:pt x="651" y="1742"/>
                  <a:pt x="652" y="1712"/>
                </a:cubicBezTo>
                <a:cubicBezTo>
                  <a:pt x="653" y="1687"/>
                  <a:pt x="652" y="1661"/>
                  <a:pt x="652" y="1635"/>
                </a:cubicBezTo>
                <a:cubicBezTo>
                  <a:pt x="653" y="1608"/>
                  <a:pt x="652" y="1581"/>
                  <a:pt x="654" y="1554"/>
                </a:cubicBezTo>
                <a:cubicBezTo>
                  <a:pt x="655" y="1529"/>
                  <a:pt x="655" y="1505"/>
                  <a:pt x="655" y="1480"/>
                </a:cubicBezTo>
                <a:cubicBezTo>
                  <a:pt x="655" y="1478"/>
                  <a:pt x="655" y="1474"/>
                  <a:pt x="654" y="1473"/>
                </a:cubicBezTo>
                <a:cubicBezTo>
                  <a:pt x="651" y="1472"/>
                  <a:pt x="649" y="1470"/>
                  <a:pt x="647" y="1472"/>
                </a:cubicBezTo>
                <a:cubicBezTo>
                  <a:pt x="645" y="1474"/>
                  <a:pt x="645" y="1477"/>
                  <a:pt x="644" y="1481"/>
                </a:cubicBezTo>
                <a:cubicBezTo>
                  <a:pt x="644" y="1514"/>
                  <a:pt x="643" y="1547"/>
                  <a:pt x="642" y="1580"/>
                </a:cubicBezTo>
                <a:cubicBezTo>
                  <a:pt x="642" y="1589"/>
                  <a:pt x="642" y="1598"/>
                  <a:pt x="642" y="1607"/>
                </a:cubicBezTo>
                <a:cubicBezTo>
                  <a:pt x="641" y="1633"/>
                  <a:pt x="640" y="1659"/>
                  <a:pt x="640" y="1684"/>
                </a:cubicBezTo>
                <a:cubicBezTo>
                  <a:pt x="639" y="1686"/>
                  <a:pt x="638" y="1688"/>
                  <a:pt x="636" y="1689"/>
                </a:cubicBezTo>
                <a:cubicBezTo>
                  <a:pt x="635" y="1681"/>
                  <a:pt x="636" y="1674"/>
                  <a:pt x="636" y="1666"/>
                </a:cubicBezTo>
                <a:cubicBezTo>
                  <a:pt x="636" y="1665"/>
                  <a:pt x="635" y="1664"/>
                  <a:pt x="635" y="1664"/>
                </a:cubicBezTo>
                <a:cubicBezTo>
                  <a:pt x="634" y="1663"/>
                  <a:pt x="634" y="1664"/>
                  <a:pt x="633" y="1664"/>
                </a:cubicBezTo>
                <a:cubicBezTo>
                  <a:pt x="632" y="1666"/>
                  <a:pt x="631" y="1670"/>
                  <a:pt x="631" y="1673"/>
                </a:cubicBezTo>
                <a:cubicBezTo>
                  <a:pt x="631" y="1679"/>
                  <a:pt x="632" y="1686"/>
                  <a:pt x="630" y="1692"/>
                </a:cubicBezTo>
                <a:cubicBezTo>
                  <a:pt x="629" y="1683"/>
                  <a:pt x="629" y="1675"/>
                  <a:pt x="629" y="1666"/>
                </a:cubicBezTo>
                <a:cubicBezTo>
                  <a:pt x="629" y="1661"/>
                  <a:pt x="630" y="1657"/>
                  <a:pt x="633" y="1656"/>
                </a:cubicBezTo>
                <a:cubicBezTo>
                  <a:pt x="634" y="1656"/>
                  <a:pt x="634" y="1653"/>
                  <a:pt x="632" y="1653"/>
                </a:cubicBezTo>
                <a:cubicBezTo>
                  <a:pt x="630" y="1651"/>
                  <a:pt x="628" y="1649"/>
                  <a:pt x="631" y="1644"/>
                </a:cubicBezTo>
                <a:cubicBezTo>
                  <a:pt x="633" y="1642"/>
                  <a:pt x="631" y="1641"/>
                  <a:pt x="631" y="1640"/>
                </a:cubicBezTo>
                <a:cubicBezTo>
                  <a:pt x="630" y="1626"/>
                  <a:pt x="630" y="1612"/>
                  <a:pt x="630" y="1598"/>
                </a:cubicBezTo>
                <a:cubicBezTo>
                  <a:pt x="630" y="1597"/>
                  <a:pt x="631" y="1596"/>
                  <a:pt x="631" y="1597"/>
                </a:cubicBezTo>
                <a:cubicBezTo>
                  <a:pt x="633" y="1600"/>
                  <a:pt x="634" y="1597"/>
                  <a:pt x="635" y="1594"/>
                </a:cubicBezTo>
                <a:cubicBezTo>
                  <a:pt x="635" y="1587"/>
                  <a:pt x="636" y="1580"/>
                  <a:pt x="636" y="1572"/>
                </a:cubicBezTo>
                <a:cubicBezTo>
                  <a:pt x="636" y="1571"/>
                  <a:pt x="635" y="1570"/>
                  <a:pt x="635" y="1568"/>
                </a:cubicBezTo>
                <a:cubicBezTo>
                  <a:pt x="633" y="1573"/>
                  <a:pt x="634" y="1579"/>
                  <a:pt x="631" y="1581"/>
                </a:cubicBezTo>
                <a:cubicBezTo>
                  <a:pt x="631" y="1576"/>
                  <a:pt x="629" y="1571"/>
                  <a:pt x="630" y="1564"/>
                </a:cubicBezTo>
                <a:cubicBezTo>
                  <a:pt x="631" y="1559"/>
                  <a:pt x="631" y="1552"/>
                  <a:pt x="630" y="1547"/>
                </a:cubicBezTo>
                <a:cubicBezTo>
                  <a:pt x="629" y="1541"/>
                  <a:pt x="629" y="1536"/>
                  <a:pt x="630" y="1531"/>
                </a:cubicBezTo>
                <a:cubicBezTo>
                  <a:pt x="632" y="1519"/>
                  <a:pt x="631" y="1507"/>
                  <a:pt x="631" y="1496"/>
                </a:cubicBezTo>
                <a:cubicBezTo>
                  <a:pt x="630" y="1485"/>
                  <a:pt x="630" y="1484"/>
                  <a:pt x="635" y="1482"/>
                </a:cubicBezTo>
                <a:cubicBezTo>
                  <a:pt x="639" y="1480"/>
                  <a:pt x="639" y="1476"/>
                  <a:pt x="639" y="1471"/>
                </a:cubicBezTo>
                <a:cubicBezTo>
                  <a:pt x="639" y="1468"/>
                  <a:pt x="640" y="1465"/>
                  <a:pt x="638" y="1463"/>
                </a:cubicBezTo>
                <a:cubicBezTo>
                  <a:pt x="638" y="1465"/>
                  <a:pt x="638" y="1467"/>
                  <a:pt x="638" y="1469"/>
                </a:cubicBezTo>
                <a:cubicBezTo>
                  <a:pt x="637" y="1477"/>
                  <a:pt x="636" y="1478"/>
                  <a:pt x="633" y="1478"/>
                </a:cubicBezTo>
                <a:cubicBezTo>
                  <a:pt x="631" y="1478"/>
                  <a:pt x="630" y="1476"/>
                  <a:pt x="629" y="1469"/>
                </a:cubicBezTo>
                <a:cubicBezTo>
                  <a:pt x="628" y="1451"/>
                  <a:pt x="626" y="1433"/>
                  <a:pt x="627" y="1414"/>
                </a:cubicBezTo>
                <a:cubicBezTo>
                  <a:pt x="627" y="1410"/>
                  <a:pt x="627" y="1406"/>
                  <a:pt x="627" y="1403"/>
                </a:cubicBezTo>
                <a:cubicBezTo>
                  <a:pt x="626" y="1401"/>
                  <a:pt x="626" y="1400"/>
                  <a:pt x="625" y="1401"/>
                </a:cubicBezTo>
                <a:cubicBezTo>
                  <a:pt x="624" y="1401"/>
                  <a:pt x="624" y="1402"/>
                  <a:pt x="624" y="1403"/>
                </a:cubicBezTo>
                <a:cubicBezTo>
                  <a:pt x="623" y="1407"/>
                  <a:pt x="623" y="1411"/>
                  <a:pt x="623" y="1415"/>
                </a:cubicBezTo>
                <a:cubicBezTo>
                  <a:pt x="623" y="1417"/>
                  <a:pt x="624" y="1421"/>
                  <a:pt x="621" y="1422"/>
                </a:cubicBezTo>
                <a:cubicBezTo>
                  <a:pt x="620" y="1418"/>
                  <a:pt x="621" y="1413"/>
                  <a:pt x="621" y="1409"/>
                </a:cubicBezTo>
                <a:cubicBezTo>
                  <a:pt x="621" y="1407"/>
                  <a:pt x="620" y="1405"/>
                  <a:pt x="620" y="1403"/>
                </a:cubicBezTo>
                <a:cubicBezTo>
                  <a:pt x="620" y="1402"/>
                  <a:pt x="619" y="1401"/>
                  <a:pt x="619" y="1401"/>
                </a:cubicBezTo>
                <a:cubicBezTo>
                  <a:pt x="618" y="1401"/>
                  <a:pt x="618" y="1402"/>
                  <a:pt x="617" y="1403"/>
                </a:cubicBezTo>
                <a:cubicBezTo>
                  <a:pt x="616" y="1409"/>
                  <a:pt x="618" y="1417"/>
                  <a:pt x="615" y="1423"/>
                </a:cubicBezTo>
                <a:cubicBezTo>
                  <a:pt x="614" y="1418"/>
                  <a:pt x="615" y="1414"/>
                  <a:pt x="614" y="1410"/>
                </a:cubicBezTo>
                <a:cubicBezTo>
                  <a:pt x="613" y="1393"/>
                  <a:pt x="617" y="1375"/>
                  <a:pt x="611" y="1358"/>
                </a:cubicBezTo>
                <a:cubicBezTo>
                  <a:pt x="611" y="1357"/>
                  <a:pt x="612" y="1354"/>
                  <a:pt x="612" y="1353"/>
                </a:cubicBezTo>
                <a:cubicBezTo>
                  <a:pt x="612" y="1335"/>
                  <a:pt x="613" y="1318"/>
                  <a:pt x="611" y="1302"/>
                </a:cubicBezTo>
                <a:cubicBezTo>
                  <a:pt x="610" y="1297"/>
                  <a:pt x="610" y="1292"/>
                  <a:pt x="610" y="1288"/>
                </a:cubicBezTo>
                <a:cubicBezTo>
                  <a:pt x="610" y="1276"/>
                  <a:pt x="610" y="1264"/>
                  <a:pt x="610" y="1252"/>
                </a:cubicBezTo>
                <a:cubicBezTo>
                  <a:pt x="610" y="1240"/>
                  <a:pt x="610" y="1228"/>
                  <a:pt x="610" y="1216"/>
                </a:cubicBezTo>
                <a:cubicBezTo>
                  <a:pt x="610" y="1204"/>
                  <a:pt x="610" y="1192"/>
                  <a:pt x="609" y="1180"/>
                </a:cubicBezTo>
                <a:cubicBezTo>
                  <a:pt x="608" y="1192"/>
                  <a:pt x="605" y="1202"/>
                  <a:pt x="606" y="1215"/>
                </a:cubicBezTo>
                <a:cubicBezTo>
                  <a:pt x="606" y="1218"/>
                  <a:pt x="606" y="1221"/>
                  <a:pt x="604" y="1223"/>
                </a:cubicBezTo>
                <a:cubicBezTo>
                  <a:pt x="604" y="1221"/>
                  <a:pt x="604" y="1218"/>
                  <a:pt x="604" y="1216"/>
                </a:cubicBezTo>
                <a:cubicBezTo>
                  <a:pt x="605" y="1201"/>
                  <a:pt x="603" y="1186"/>
                  <a:pt x="605" y="1171"/>
                </a:cubicBezTo>
                <a:cubicBezTo>
                  <a:pt x="605" y="1167"/>
                  <a:pt x="603" y="1165"/>
                  <a:pt x="602" y="1164"/>
                </a:cubicBezTo>
                <a:cubicBezTo>
                  <a:pt x="601" y="1161"/>
                  <a:pt x="601" y="1158"/>
                  <a:pt x="601" y="1155"/>
                </a:cubicBezTo>
                <a:cubicBezTo>
                  <a:pt x="602" y="1146"/>
                  <a:pt x="602" y="1137"/>
                  <a:pt x="602" y="1127"/>
                </a:cubicBezTo>
                <a:cubicBezTo>
                  <a:pt x="602" y="1126"/>
                  <a:pt x="601" y="1123"/>
                  <a:pt x="600" y="1124"/>
                </a:cubicBezTo>
                <a:cubicBezTo>
                  <a:pt x="599" y="1124"/>
                  <a:pt x="598" y="1126"/>
                  <a:pt x="598" y="1128"/>
                </a:cubicBezTo>
                <a:cubicBezTo>
                  <a:pt x="598" y="1131"/>
                  <a:pt x="598" y="1134"/>
                  <a:pt x="597" y="1137"/>
                </a:cubicBezTo>
                <a:cubicBezTo>
                  <a:pt x="597" y="1142"/>
                  <a:pt x="598" y="1148"/>
                  <a:pt x="596" y="1152"/>
                </a:cubicBezTo>
                <a:cubicBezTo>
                  <a:pt x="595" y="1149"/>
                  <a:pt x="595" y="1147"/>
                  <a:pt x="595" y="1144"/>
                </a:cubicBezTo>
                <a:cubicBezTo>
                  <a:pt x="596" y="1133"/>
                  <a:pt x="597" y="1121"/>
                  <a:pt x="592" y="1111"/>
                </a:cubicBezTo>
                <a:cubicBezTo>
                  <a:pt x="591" y="1108"/>
                  <a:pt x="592" y="1105"/>
                  <a:pt x="593" y="1103"/>
                </a:cubicBezTo>
                <a:cubicBezTo>
                  <a:pt x="596" y="1092"/>
                  <a:pt x="596" y="1081"/>
                  <a:pt x="594" y="1069"/>
                </a:cubicBezTo>
                <a:cubicBezTo>
                  <a:pt x="593" y="1065"/>
                  <a:pt x="594" y="1059"/>
                  <a:pt x="594" y="1054"/>
                </a:cubicBezTo>
                <a:cubicBezTo>
                  <a:pt x="594" y="1050"/>
                  <a:pt x="596" y="1049"/>
                  <a:pt x="598" y="1049"/>
                </a:cubicBezTo>
                <a:cubicBezTo>
                  <a:pt x="599" y="1052"/>
                  <a:pt x="599" y="1056"/>
                  <a:pt x="601" y="1058"/>
                </a:cubicBezTo>
                <a:cubicBezTo>
                  <a:pt x="603" y="1046"/>
                  <a:pt x="602" y="1046"/>
                  <a:pt x="602" y="1038"/>
                </a:cubicBezTo>
                <a:cubicBezTo>
                  <a:pt x="602" y="1026"/>
                  <a:pt x="599" y="1018"/>
                  <a:pt x="596" y="1009"/>
                </a:cubicBezTo>
                <a:cubicBezTo>
                  <a:pt x="596" y="1009"/>
                  <a:pt x="596" y="1009"/>
                  <a:pt x="596" y="1009"/>
                </a:cubicBezTo>
                <a:cubicBezTo>
                  <a:pt x="594" y="994"/>
                  <a:pt x="599" y="978"/>
                  <a:pt x="593" y="964"/>
                </a:cubicBezTo>
                <a:cubicBezTo>
                  <a:pt x="593" y="963"/>
                  <a:pt x="593" y="961"/>
                  <a:pt x="593" y="960"/>
                </a:cubicBezTo>
                <a:cubicBezTo>
                  <a:pt x="596" y="952"/>
                  <a:pt x="595" y="942"/>
                  <a:pt x="595" y="933"/>
                </a:cubicBezTo>
                <a:cubicBezTo>
                  <a:pt x="596" y="934"/>
                  <a:pt x="597" y="934"/>
                  <a:pt x="597" y="935"/>
                </a:cubicBezTo>
                <a:cubicBezTo>
                  <a:pt x="601" y="936"/>
                  <a:pt x="602" y="935"/>
                  <a:pt x="602" y="930"/>
                </a:cubicBezTo>
                <a:cubicBezTo>
                  <a:pt x="602" y="923"/>
                  <a:pt x="602" y="915"/>
                  <a:pt x="602" y="907"/>
                </a:cubicBezTo>
                <a:cubicBezTo>
                  <a:pt x="602" y="899"/>
                  <a:pt x="601" y="899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5"/>
                  <a:pt x="595" y="892"/>
                  <a:pt x="595" y="889"/>
                </a:cubicBezTo>
                <a:cubicBezTo>
                  <a:pt x="596" y="889"/>
                  <a:pt x="597" y="890"/>
                  <a:pt x="598" y="889"/>
                </a:cubicBezTo>
                <a:cubicBezTo>
                  <a:pt x="599" y="889"/>
                  <a:pt x="599" y="889"/>
                  <a:pt x="600" y="888"/>
                </a:cubicBezTo>
                <a:cubicBezTo>
                  <a:pt x="600" y="887"/>
                  <a:pt x="600" y="886"/>
                  <a:pt x="599" y="885"/>
                </a:cubicBezTo>
                <a:cubicBezTo>
                  <a:pt x="597" y="884"/>
                  <a:pt x="596" y="883"/>
                  <a:pt x="594" y="881"/>
                </a:cubicBezTo>
                <a:cubicBezTo>
                  <a:pt x="594" y="881"/>
                  <a:pt x="594" y="881"/>
                  <a:pt x="594" y="881"/>
                </a:cubicBezTo>
                <a:cubicBezTo>
                  <a:pt x="594" y="879"/>
                  <a:pt x="594" y="878"/>
                  <a:pt x="595" y="877"/>
                </a:cubicBezTo>
                <a:cubicBezTo>
                  <a:pt x="598" y="875"/>
                  <a:pt x="599" y="869"/>
                  <a:pt x="599" y="864"/>
                </a:cubicBezTo>
                <a:cubicBezTo>
                  <a:pt x="600" y="859"/>
                  <a:pt x="600" y="854"/>
                  <a:pt x="600" y="849"/>
                </a:cubicBezTo>
                <a:cubicBezTo>
                  <a:pt x="599" y="844"/>
                  <a:pt x="596" y="839"/>
                  <a:pt x="599" y="833"/>
                </a:cubicBezTo>
                <a:cubicBezTo>
                  <a:pt x="599" y="832"/>
                  <a:pt x="598" y="830"/>
                  <a:pt x="597" y="830"/>
                </a:cubicBezTo>
                <a:cubicBezTo>
                  <a:pt x="595" y="830"/>
                  <a:pt x="593" y="830"/>
                  <a:pt x="591" y="830"/>
                </a:cubicBezTo>
                <a:cubicBezTo>
                  <a:pt x="591" y="829"/>
                  <a:pt x="591" y="827"/>
                  <a:pt x="591" y="826"/>
                </a:cubicBezTo>
                <a:cubicBezTo>
                  <a:pt x="594" y="826"/>
                  <a:pt x="596" y="827"/>
                  <a:pt x="598" y="824"/>
                </a:cubicBezTo>
                <a:cubicBezTo>
                  <a:pt x="599" y="824"/>
                  <a:pt x="599" y="821"/>
                  <a:pt x="598" y="821"/>
                </a:cubicBezTo>
                <a:cubicBezTo>
                  <a:pt x="592" y="821"/>
                  <a:pt x="592" y="814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4"/>
                  <a:pt x="593" y="803"/>
                  <a:pt x="593" y="802"/>
                </a:cubicBezTo>
                <a:cubicBezTo>
                  <a:pt x="594" y="791"/>
                  <a:pt x="594" y="791"/>
                  <a:pt x="591" y="785"/>
                </a:cubicBezTo>
                <a:cubicBezTo>
                  <a:pt x="590" y="784"/>
                  <a:pt x="589" y="782"/>
                  <a:pt x="589" y="779"/>
                </a:cubicBezTo>
                <a:cubicBezTo>
                  <a:pt x="589" y="774"/>
                  <a:pt x="590" y="769"/>
                  <a:pt x="591" y="764"/>
                </a:cubicBezTo>
                <a:cubicBezTo>
                  <a:pt x="593" y="753"/>
                  <a:pt x="594" y="742"/>
                  <a:pt x="589" y="733"/>
                </a:cubicBezTo>
                <a:cubicBezTo>
                  <a:pt x="585" y="727"/>
                  <a:pt x="585" y="719"/>
                  <a:pt x="585" y="711"/>
                </a:cubicBezTo>
                <a:cubicBezTo>
                  <a:pt x="585" y="702"/>
                  <a:pt x="586" y="694"/>
                  <a:pt x="584" y="684"/>
                </a:cubicBezTo>
                <a:cubicBezTo>
                  <a:pt x="582" y="677"/>
                  <a:pt x="581" y="668"/>
                  <a:pt x="582" y="658"/>
                </a:cubicBezTo>
                <a:cubicBezTo>
                  <a:pt x="584" y="651"/>
                  <a:pt x="583" y="642"/>
                  <a:pt x="581" y="635"/>
                </a:cubicBezTo>
                <a:cubicBezTo>
                  <a:pt x="581" y="630"/>
                  <a:pt x="581" y="625"/>
                  <a:pt x="580" y="620"/>
                </a:cubicBezTo>
                <a:cubicBezTo>
                  <a:pt x="579" y="610"/>
                  <a:pt x="579" y="601"/>
                  <a:pt x="579" y="591"/>
                </a:cubicBezTo>
                <a:cubicBezTo>
                  <a:pt x="579" y="584"/>
                  <a:pt x="579" y="576"/>
                  <a:pt x="579" y="568"/>
                </a:cubicBezTo>
                <a:cubicBezTo>
                  <a:pt x="579" y="564"/>
                  <a:pt x="578" y="561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3"/>
                  <a:pt x="576" y="546"/>
                  <a:pt x="577" y="540"/>
                </a:cubicBezTo>
                <a:cubicBezTo>
                  <a:pt x="578" y="530"/>
                  <a:pt x="577" y="522"/>
                  <a:pt x="572" y="516"/>
                </a:cubicBezTo>
                <a:cubicBezTo>
                  <a:pt x="572" y="514"/>
                  <a:pt x="572" y="514"/>
                  <a:pt x="572" y="514"/>
                </a:cubicBezTo>
                <a:cubicBezTo>
                  <a:pt x="572" y="512"/>
                  <a:pt x="572" y="512"/>
                  <a:pt x="572" y="512"/>
                </a:cubicBezTo>
                <a:cubicBezTo>
                  <a:pt x="576" y="506"/>
                  <a:pt x="577" y="500"/>
                  <a:pt x="573" y="492"/>
                </a:cubicBezTo>
                <a:cubicBezTo>
                  <a:pt x="571" y="486"/>
                  <a:pt x="570" y="479"/>
                  <a:pt x="570" y="472"/>
                </a:cubicBezTo>
                <a:cubicBezTo>
                  <a:pt x="570" y="468"/>
                  <a:pt x="570" y="464"/>
                  <a:pt x="570" y="460"/>
                </a:cubicBezTo>
                <a:cubicBezTo>
                  <a:pt x="569" y="467"/>
                  <a:pt x="566" y="472"/>
                  <a:pt x="565" y="478"/>
                </a:cubicBezTo>
                <a:cubicBezTo>
                  <a:pt x="568" y="486"/>
                  <a:pt x="563" y="485"/>
                  <a:pt x="562" y="488"/>
                </a:cubicBezTo>
                <a:cubicBezTo>
                  <a:pt x="562" y="483"/>
                  <a:pt x="563" y="479"/>
                  <a:pt x="561" y="474"/>
                </a:cubicBezTo>
                <a:cubicBezTo>
                  <a:pt x="560" y="470"/>
                  <a:pt x="560" y="469"/>
                  <a:pt x="562" y="469"/>
                </a:cubicBezTo>
                <a:cubicBezTo>
                  <a:pt x="565" y="468"/>
                  <a:pt x="566" y="466"/>
                  <a:pt x="566" y="460"/>
                </a:cubicBezTo>
                <a:cubicBezTo>
                  <a:pt x="566" y="456"/>
                  <a:pt x="566" y="452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2" y="441"/>
                  <a:pt x="564" y="432"/>
                  <a:pt x="564" y="424"/>
                </a:cubicBezTo>
                <a:cubicBezTo>
                  <a:pt x="565" y="409"/>
                  <a:pt x="561" y="395"/>
                  <a:pt x="561" y="380"/>
                </a:cubicBezTo>
                <a:cubicBezTo>
                  <a:pt x="561" y="376"/>
                  <a:pt x="557" y="374"/>
                  <a:pt x="558" y="369"/>
                </a:cubicBezTo>
                <a:cubicBezTo>
                  <a:pt x="553" y="364"/>
                  <a:pt x="553" y="363"/>
                  <a:pt x="554" y="355"/>
                </a:cubicBezTo>
                <a:cubicBezTo>
                  <a:pt x="554" y="353"/>
                  <a:pt x="555" y="351"/>
                  <a:pt x="554" y="350"/>
                </a:cubicBezTo>
                <a:cubicBezTo>
                  <a:pt x="552" y="347"/>
                  <a:pt x="552" y="344"/>
                  <a:pt x="552" y="341"/>
                </a:cubicBezTo>
                <a:cubicBezTo>
                  <a:pt x="552" y="326"/>
                  <a:pt x="552" y="311"/>
                  <a:pt x="551" y="296"/>
                </a:cubicBezTo>
                <a:cubicBezTo>
                  <a:pt x="550" y="286"/>
                  <a:pt x="549" y="276"/>
                  <a:pt x="550" y="266"/>
                </a:cubicBezTo>
                <a:cubicBezTo>
                  <a:pt x="550" y="264"/>
                  <a:pt x="550" y="261"/>
                  <a:pt x="550" y="259"/>
                </a:cubicBezTo>
                <a:cubicBezTo>
                  <a:pt x="549" y="255"/>
                  <a:pt x="550" y="249"/>
                  <a:pt x="548" y="249"/>
                </a:cubicBezTo>
                <a:cubicBezTo>
                  <a:pt x="545" y="249"/>
                  <a:pt x="545" y="254"/>
                  <a:pt x="546" y="258"/>
                </a:cubicBezTo>
                <a:cubicBezTo>
                  <a:pt x="546" y="259"/>
                  <a:pt x="546" y="261"/>
                  <a:pt x="545" y="261"/>
                </a:cubicBezTo>
                <a:cubicBezTo>
                  <a:pt x="545" y="262"/>
                  <a:pt x="543" y="262"/>
                  <a:pt x="543" y="262"/>
                </a:cubicBezTo>
                <a:cubicBezTo>
                  <a:pt x="543" y="259"/>
                  <a:pt x="543" y="257"/>
                  <a:pt x="542" y="254"/>
                </a:cubicBezTo>
                <a:cubicBezTo>
                  <a:pt x="542" y="252"/>
                  <a:pt x="541" y="251"/>
                  <a:pt x="540" y="251"/>
                </a:cubicBezTo>
                <a:cubicBezTo>
                  <a:pt x="540" y="252"/>
                  <a:pt x="539" y="253"/>
                  <a:pt x="539" y="254"/>
                </a:cubicBezTo>
                <a:cubicBezTo>
                  <a:pt x="540" y="260"/>
                  <a:pt x="540" y="266"/>
                  <a:pt x="540" y="272"/>
                </a:cubicBezTo>
                <a:cubicBezTo>
                  <a:pt x="541" y="276"/>
                  <a:pt x="541" y="282"/>
                  <a:pt x="539" y="283"/>
                </a:cubicBezTo>
                <a:cubicBezTo>
                  <a:pt x="535" y="288"/>
                  <a:pt x="540" y="293"/>
                  <a:pt x="539" y="298"/>
                </a:cubicBezTo>
                <a:cubicBezTo>
                  <a:pt x="537" y="302"/>
                  <a:pt x="541" y="304"/>
                  <a:pt x="541" y="308"/>
                </a:cubicBezTo>
                <a:cubicBezTo>
                  <a:pt x="540" y="313"/>
                  <a:pt x="539" y="317"/>
                  <a:pt x="539" y="322"/>
                </a:cubicBezTo>
                <a:cubicBezTo>
                  <a:pt x="539" y="324"/>
                  <a:pt x="539" y="327"/>
                  <a:pt x="539" y="330"/>
                </a:cubicBezTo>
                <a:cubicBezTo>
                  <a:pt x="541" y="339"/>
                  <a:pt x="540" y="348"/>
                  <a:pt x="541" y="357"/>
                </a:cubicBezTo>
                <a:cubicBezTo>
                  <a:pt x="542" y="374"/>
                  <a:pt x="542" y="391"/>
                  <a:pt x="544" y="408"/>
                </a:cubicBezTo>
                <a:cubicBezTo>
                  <a:pt x="546" y="420"/>
                  <a:pt x="546" y="433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2" y="443"/>
                  <a:pt x="541" y="442"/>
                  <a:pt x="539" y="441"/>
                </a:cubicBezTo>
                <a:cubicBezTo>
                  <a:pt x="539" y="451"/>
                  <a:pt x="538" y="462"/>
                  <a:pt x="538" y="473"/>
                </a:cubicBezTo>
                <a:cubicBezTo>
                  <a:pt x="535" y="460"/>
                  <a:pt x="538" y="445"/>
                  <a:pt x="534" y="434"/>
                </a:cubicBezTo>
                <a:cubicBezTo>
                  <a:pt x="535" y="425"/>
                  <a:pt x="534" y="417"/>
                  <a:pt x="533" y="408"/>
                </a:cubicBezTo>
                <a:cubicBezTo>
                  <a:pt x="533" y="406"/>
                  <a:pt x="535" y="405"/>
                  <a:pt x="536" y="404"/>
                </a:cubicBezTo>
                <a:cubicBezTo>
                  <a:pt x="537" y="392"/>
                  <a:pt x="537" y="380"/>
                  <a:pt x="533" y="368"/>
                </a:cubicBezTo>
                <a:cubicBezTo>
                  <a:pt x="532" y="377"/>
                  <a:pt x="533" y="386"/>
                  <a:pt x="534" y="395"/>
                </a:cubicBezTo>
                <a:cubicBezTo>
                  <a:pt x="534" y="396"/>
                  <a:pt x="533" y="397"/>
                  <a:pt x="533" y="398"/>
                </a:cubicBezTo>
                <a:cubicBezTo>
                  <a:pt x="533" y="397"/>
                  <a:pt x="532" y="396"/>
                  <a:pt x="532" y="395"/>
                </a:cubicBezTo>
                <a:cubicBezTo>
                  <a:pt x="530" y="380"/>
                  <a:pt x="529" y="364"/>
                  <a:pt x="528" y="349"/>
                </a:cubicBezTo>
                <a:cubicBezTo>
                  <a:pt x="527" y="345"/>
                  <a:pt x="527" y="340"/>
                  <a:pt x="526" y="340"/>
                </a:cubicBezTo>
                <a:cubicBezTo>
                  <a:pt x="523" y="340"/>
                  <a:pt x="525" y="345"/>
                  <a:pt x="524" y="348"/>
                </a:cubicBezTo>
                <a:cubicBezTo>
                  <a:pt x="524" y="350"/>
                  <a:pt x="523" y="351"/>
                  <a:pt x="523" y="355"/>
                </a:cubicBezTo>
                <a:cubicBezTo>
                  <a:pt x="521" y="345"/>
                  <a:pt x="520" y="338"/>
                  <a:pt x="520" y="329"/>
                </a:cubicBezTo>
                <a:cubicBezTo>
                  <a:pt x="519" y="317"/>
                  <a:pt x="518" y="305"/>
                  <a:pt x="515" y="295"/>
                </a:cubicBezTo>
                <a:cubicBezTo>
                  <a:pt x="513" y="286"/>
                  <a:pt x="511" y="277"/>
                  <a:pt x="511" y="267"/>
                </a:cubicBezTo>
                <a:cubicBezTo>
                  <a:pt x="511" y="266"/>
                  <a:pt x="511" y="265"/>
                  <a:pt x="511" y="265"/>
                </a:cubicBezTo>
                <a:cubicBezTo>
                  <a:pt x="512" y="246"/>
                  <a:pt x="509" y="228"/>
                  <a:pt x="506" y="210"/>
                </a:cubicBezTo>
                <a:cubicBezTo>
                  <a:pt x="506" y="209"/>
                  <a:pt x="506" y="208"/>
                  <a:pt x="505" y="208"/>
                </a:cubicBezTo>
                <a:cubicBezTo>
                  <a:pt x="505" y="208"/>
                  <a:pt x="504" y="210"/>
                  <a:pt x="504" y="211"/>
                </a:cubicBezTo>
                <a:cubicBezTo>
                  <a:pt x="504" y="215"/>
                  <a:pt x="504" y="218"/>
                  <a:pt x="504" y="222"/>
                </a:cubicBezTo>
                <a:cubicBezTo>
                  <a:pt x="504" y="224"/>
                  <a:pt x="505" y="227"/>
                  <a:pt x="503" y="226"/>
                </a:cubicBezTo>
                <a:cubicBezTo>
                  <a:pt x="502" y="226"/>
                  <a:pt x="502" y="224"/>
                  <a:pt x="502" y="223"/>
                </a:cubicBezTo>
                <a:cubicBezTo>
                  <a:pt x="501" y="219"/>
                  <a:pt x="501" y="214"/>
                  <a:pt x="500" y="210"/>
                </a:cubicBezTo>
                <a:cubicBezTo>
                  <a:pt x="500" y="209"/>
                  <a:pt x="499" y="208"/>
                  <a:pt x="498" y="208"/>
                </a:cubicBezTo>
                <a:cubicBezTo>
                  <a:pt x="498" y="208"/>
                  <a:pt x="498" y="209"/>
                  <a:pt x="498" y="209"/>
                </a:cubicBezTo>
                <a:cubicBezTo>
                  <a:pt x="497" y="211"/>
                  <a:pt x="498" y="212"/>
                  <a:pt x="498" y="213"/>
                </a:cubicBezTo>
                <a:cubicBezTo>
                  <a:pt x="497" y="223"/>
                  <a:pt x="497" y="224"/>
                  <a:pt x="493" y="224"/>
                </a:cubicBezTo>
                <a:cubicBezTo>
                  <a:pt x="490" y="223"/>
                  <a:pt x="488" y="225"/>
                  <a:pt x="486" y="228"/>
                </a:cubicBezTo>
                <a:cubicBezTo>
                  <a:pt x="485" y="230"/>
                  <a:pt x="485" y="235"/>
                  <a:pt x="482" y="234"/>
                </a:cubicBezTo>
                <a:cubicBezTo>
                  <a:pt x="482" y="219"/>
                  <a:pt x="479" y="205"/>
                  <a:pt x="479" y="191"/>
                </a:cubicBezTo>
                <a:cubicBezTo>
                  <a:pt x="480" y="178"/>
                  <a:pt x="477" y="166"/>
                  <a:pt x="477" y="153"/>
                </a:cubicBezTo>
                <a:cubicBezTo>
                  <a:pt x="475" y="153"/>
                  <a:pt x="474" y="153"/>
                  <a:pt x="473" y="154"/>
                </a:cubicBezTo>
                <a:cubicBezTo>
                  <a:pt x="470" y="155"/>
                  <a:pt x="467" y="157"/>
                  <a:pt x="466" y="148"/>
                </a:cubicBezTo>
                <a:cubicBezTo>
                  <a:pt x="465" y="146"/>
                  <a:pt x="464" y="149"/>
                  <a:pt x="464" y="152"/>
                </a:cubicBezTo>
                <a:cubicBezTo>
                  <a:pt x="464" y="154"/>
                  <a:pt x="464" y="156"/>
                  <a:pt x="463" y="156"/>
                </a:cubicBezTo>
                <a:cubicBezTo>
                  <a:pt x="462" y="156"/>
                  <a:pt x="461" y="154"/>
                  <a:pt x="461" y="153"/>
                </a:cubicBezTo>
                <a:cubicBezTo>
                  <a:pt x="461" y="152"/>
                  <a:pt x="461" y="149"/>
                  <a:pt x="461" y="148"/>
                </a:cubicBezTo>
                <a:cubicBezTo>
                  <a:pt x="458" y="141"/>
                  <a:pt x="460" y="132"/>
                  <a:pt x="456" y="127"/>
                </a:cubicBezTo>
                <a:cubicBezTo>
                  <a:pt x="456" y="122"/>
                  <a:pt x="457" y="118"/>
                  <a:pt x="455" y="114"/>
                </a:cubicBezTo>
                <a:cubicBezTo>
                  <a:pt x="454" y="118"/>
                  <a:pt x="455" y="123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32"/>
                  <a:pt x="455" y="137"/>
                  <a:pt x="454" y="142"/>
                </a:cubicBezTo>
                <a:cubicBezTo>
                  <a:pt x="451" y="133"/>
                  <a:pt x="451" y="121"/>
                  <a:pt x="450" y="111"/>
                </a:cubicBezTo>
                <a:cubicBezTo>
                  <a:pt x="450" y="107"/>
                  <a:pt x="451" y="101"/>
                  <a:pt x="448" y="101"/>
                </a:cubicBezTo>
                <a:cubicBezTo>
                  <a:pt x="444" y="101"/>
                  <a:pt x="448" y="108"/>
                  <a:pt x="447" y="112"/>
                </a:cubicBezTo>
                <a:cubicBezTo>
                  <a:pt x="445" y="117"/>
                  <a:pt x="448" y="121"/>
                  <a:pt x="448" y="126"/>
                </a:cubicBezTo>
                <a:cubicBezTo>
                  <a:pt x="445" y="121"/>
                  <a:pt x="442" y="125"/>
                  <a:pt x="438" y="126"/>
                </a:cubicBezTo>
                <a:cubicBezTo>
                  <a:pt x="436" y="127"/>
                  <a:pt x="434" y="125"/>
                  <a:pt x="434" y="120"/>
                </a:cubicBezTo>
                <a:cubicBezTo>
                  <a:pt x="434" y="111"/>
                  <a:pt x="432" y="103"/>
                  <a:pt x="434" y="94"/>
                </a:cubicBezTo>
                <a:cubicBezTo>
                  <a:pt x="435" y="94"/>
                  <a:pt x="437" y="94"/>
                  <a:pt x="438" y="93"/>
                </a:cubicBezTo>
                <a:cubicBezTo>
                  <a:pt x="440" y="92"/>
                  <a:pt x="441" y="90"/>
                  <a:pt x="439" y="86"/>
                </a:cubicBezTo>
                <a:cubicBezTo>
                  <a:pt x="438" y="84"/>
                  <a:pt x="437" y="81"/>
                  <a:pt x="437" y="78"/>
                </a:cubicBezTo>
                <a:cubicBezTo>
                  <a:pt x="434" y="81"/>
                  <a:pt x="432" y="85"/>
                  <a:pt x="429" y="86"/>
                </a:cubicBezTo>
                <a:cubicBezTo>
                  <a:pt x="425" y="87"/>
                  <a:pt x="425" y="93"/>
                  <a:pt x="424" y="99"/>
                </a:cubicBezTo>
                <a:cubicBezTo>
                  <a:pt x="422" y="96"/>
                  <a:pt x="421" y="91"/>
                  <a:pt x="422" y="87"/>
                </a:cubicBezTo>
                <a:cubicBezTo>
                  <a:pt x="422" y="81"/>
                  <a:pt x="423" y="77"/>
                  <a:pt x="420" y="72"/>
                </a:cubicBezTo>
                <a:cubicBezTo>
                  <a:pt x="419" y="72"/>
                  <a:pt x="420" y="69"/>
                  <a:pt x="420" y="67"/>
                </a:cubicBezTo>
                <a:cubicBezTo>
                  <a:pt x="420" y="63"/>
                  <a:pt x="421" y="59"/>
                  <a:pt x="421" y="55"/>
                </a:cubicBezTo>
                <a:cubicBezTo>
                  <a:pt x="421" y="51"/>
                  <a:pt x="417" y="45"/>
                  <a:pt x="414" y="46"/>
                </a:cubicBezTo>
                <a:cubicBezTo>
                  <a:pt x="412" y="47"/>
                  <a:pt x="412" y="54"/>
                  <a:pt x="409" y="51"/>
                </a:cubicBezTo>
                <a:cubicBezTo>
                  <a:pt x="408" y="50"/>
                  <a:pt x="408" y="55"/>
                  <a:pt x="408" y="57"/>
                </a:cubicBezTo>
                <a:cubicBezTo>
                  <a:pt x="408" y="61"/>
                  <a:pt x="408" y="64"/>
                  <a:pt x="408" y="67"/>
                </a:cubicBezTo>
                <a:cubicBezTo>
                  <a:pt x="408" y="74"/>
                  <a:pt x="410" y="84"/>
                  <a:pt x="403" y="84"/>
                </a:cubicBezTo>
                <a:cubicBezTo>
                  <a:pt x="402" y="84"/>
                  <a:pt x="401" y="89"/>
                  <a:pt x="401" y="92"/>
                </a:cubicBezTo>
                <a:cubicBezTo>
                  <a:pt x="400" y="96"/>
                  <a:pt x="402" y="98"/>
                  <a:pt x="403" y="99"/>
                </a:cubicBezTo>
                <a:cubicBezTo>
                  <a:pt x="404" y="100"/>
                  <a:pt x="405" y="101"/>
                  <a:pt x="404" y="104"/>
                </a:cubicBezTo>
                <a:cubicBezTo>
                  <a:pt x="402" y="114"/>
                  <a:pt x="403" y="124"/>
                  <a:pt x="404" y="134"/>
                </a:cubicBezTo>
                <a:cubicBezTo>
                  <a:pt x="402" y="134"/>
                  <a:pt x="400" y="133"/>
                  <a:pt x="400" y="129"/>
                </a:cubicBezTo>
                <a:cubicBezTo>
                  <a:pt x="400" y="125"/>
                  <a:pt x="400" y="121"/>
                  <a:pt x="399" y="118"/>
                </a:cubicBezTo>
                <a:cubicBezTo>
                  <a:pt x="398" y="113"/>
                  <a:pt x="395" y="117"/>
                  <a:pt x="394" y="116"/>
                </a:cubicBezTo>
                <a:cubicBezTo>
                  <a:pt x="392" y="114"/>
                  <a:pt x="390" y="114"/>
                  <a:pt x="389" y="110"/>
                </a:cubicBezTo>
                <a:cubicBezTo>
                  <a:pt x="388" y="107"/>
                  <a:pt x="387" y="104"/>
                  <a:pt x="385" y="102"/>
                </a:cubicBezTo>
                <a:cubicBezTo>
                  <a:pt x="385" y="102"/>
                  <a:pt x="385" y="102"/>
                  <a:pt x="385" y="102"/>
                </a:cubicBezTo>
                <a:cubicBezTo>
                  <a:pt x="384" y="95"/>
                  <a:pt x="383" y="88"/>
                  <a:pt x="382" y="81"/>
                </a:cubicBezTo>
                <a:cubicBezTo>
                  <a:pt x="380" y="85"/>
                  <a:pt x="380" y="92"/>
                  <a:pt x="376" y="89"/>
                </a:cubicBezTo>
                <a:cubicBezTo>
                  <a:pt x="376" y="89"/>
                  <a:pt x="375" y="90"/>
                  <a:pt x="375" y="90"/>
                </a:cubicBezTo>
                <a:cubicBezTo>
                  <a:pt x="375" y="91"/>
                  <a:pt x="375" y="93"/>
                  <a:pt x="376" y="93"/>
                </a:cubicBezTo>
                <a:cubicBezTo>
                  <a:pt x="377" y="94"/>
                  <a:pt x="378" y="95"/>
                  <a:pt x="379" y="96"/>
                </a:cubicBezTo>
                <a:cubicBezTo>
                  <a:pt x="380" y="97"/>
                  <a:pt x="380" y="100"/>
                  <a:pt x="379" y="100"/>
                </a:cubicBezTo>
                <a:cubicBezTo>
                  <a:pt x="377" y="101"/>
                  <a:pt x="376" y="102"/>
                  <a:pt x="376" y="107"/>
                </a:cubicBezTo>
                <a:cubicBezTo>
                  <a:pt x="376" y="113"/>
                  <a:pt x="376" y="120"/>
                  <a:pt x="377" y="126"/>
                </a:cubicBezTo>
                <a:cubicBezTo>
                  <a:pt x="376" y="130"/>
                  <a:pt x="376" y="130"/>
                  <a:pt x="374" y="130"/>
                </a:cubicBezTo>
                <a:cubicBezTo>
                  <a:pt x="374" y="130"/>
                  <a:pt x="373" y="130"/>
                  <a:pt x="373" y="130"/>
                </a:cubicBezTo>
                <a:cubicBezTo>
                  <a:pt x="374" y="137"/>
                  <a:pt x="368" y="135"/>
                  <a:pt x="368" y="142"/>
                </a:cubicBezTo>
                <a:cubicBezTo>
                  <a:pt x="368" y="145"/>
                  <a:pt x="368" y="148"/>
                  <a:pt x="366" y="150"/>
                </a:cubicBezTo>
                <a:cubicBezTo>
                  <a:pt x="366" y="150"/>
                  <a:pt x="366" y="150"/>
                  <a:pt x="366" y="150"/>
                </a:cubicBezTo>
                <a:cubicBezTo>
                  <a:pt x="366" y="146"/>
                  <a:pt x="366" y="141"/>
                  <a:pt x="365" y="137"/>
                </a:cubicBezTo>
                <a:cubicBezTo>
                  <a:pt x="365" y="137"/>
                  <a:pt x="364" y="136"/>
                  <a:pt x="364" y="136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2" y="143"/>
                  <a:pt x="362" y="148"/>
                  <a:pt x="362" y="153"/>
                </a:cubicBezTo>
                <a:cubicBezTo>
                  <a:pt x="361" y="157"/>
                  <a:pt x="362" y="162"/>
                  <a:pt x="360" y="166"/>
                </a:cubicBezTo>
                <a:cubicBezTo>
                  <a:pt x="360" y="166"/>
                  <a:pt x="360" y="166"/>
                  <a:pt x="360" y="166"/>
                </a:cubicBezTo>
                <a:cubicBezTo>
                  <a:pt x="360" y="159"/>
                  <a:pt x="359" y="153"/>
                  <a:pt x="359" y="146"/>
                </a:cubicBezTo>
                <a:cubicBezTo>
                  <a:pt x="360" y="143"/>
                  <a:pt x="359" y="140"/>
                  <a:pt x="358" y="138"/>
                </a:cubicBezTo>
                <a:cubicBezTo>
                  <a:pt x="358" y="138"/>
                  <a:pt x="358" y="138"/>
                  <a:pt x="358" y="138"/>
                </a:cubicBezTo>
                <a:cubicBezTo>
                  <a:pt x="358" y="135"/>
                  <a:pt x="358" y="133"/>
                  <a:pt x="357" y="130"/>
                </a:cubicBezTo>
                <a:cubicBezTo>
                  <a:pt x="364" y="128"/>
                  <a:pt x="365" y="128"/>
                  <a:pt x="363" y="118"/>
                </a:cubicBezTo>
                <a:cubicBezTo>
                  <a:pt x="362" y="114"/>
                  <a:pt x="360" y="110"/>
                  <a:pt x="360" y="106"/>
                </a:cubicBezTo>
                <a:cubicBezTo>
                  <a:pt x="358" y="97"/>
                  <a:pt x="355" y="90"/>
                  <a:pt x="356" y="80"/>
                </a:cubicBezTo>
                <a:cubicBezTo>
                  <a:pt x="357" y="64"/>
                  <a:pt x="354" y="48"/>
                  <a:pt x="352" y="32"/>
                </a:cubicBezTo>
                <a:cubicBezTo>
                  <a:pt x="351" y="35"/>
                  <a:pt x="351" y="39"/>
                  <a:pt x="351" y="43"/>
                </a:cubicBezTo>
                <a:cubicBezTo>
                  <a:pt x="351" y="47"/>
                  <a:pt x="352" y="52"/>
                  <a:pt x="350" y="56"/>
                </a:cubicBezTo>
                <a:cubicBezTo>
                  <a:pt x="348" y="52"/>
                  <a:pt x="347" y="49"/>
                  <a:pt x="345" y="43"/>
                </a:cubicBezTo>
                <a:cubicBezTo>
                  <a:pt x="346" y="55"/>
                  <a:pt x="347" y="63"/>
                  <a:pt x="343" y="70"/>
                </a:cubicBezTo>
                <a:cubicBezTo>
                  <a:pt x="343" y="71"/>
                  <a:pt x="343" y="72"/>
                  <a:pt x="343" y="74"/>
                </a:cubicBezTo>
                <a:cubicBezTo>
                  <a:pt x="343" y="85"/>
                  <a:pt x="343" y="96"/>
                  <a:pt x="343" y="107"/>
                </a:cubicBezTo>
                <a:cubicBezTo>
                  <a:pt x="344" y="113"/>
                  <a:pt x="346" y="118"/>
                  <a:pt x="343" y="123"/>
                </a:cubicBezTo>
                <a:cubicBezTo>
                  <a:pt x="342" y="124"/>
                  <a:pt x="342" y="126"/>
                  <a:pt x="343" y="126"/>
                </a:cubicBezTo>
                <a:cubicBezTo>
                  <a:pt x="348" y="128"/>
                  <a:pt x="346" y="136"/>
                  <a:pt x="347" y="142"/>
                </a:cubicBezTo>
                <a:cubicBezTo>
                  <a:pt x="347" y="142"/>
                  <a:pt x="347" y="142"/>
                  <a:pt x="347" y="142"/>
                </a:cubicBezTo>
                <a:cubicBezTo>
                  <a:pt x="346" y="146"/>
                  <a:pt x="344" y="142"/>
                  <a:pt x="342" y="143"/>
                </a:cubicBezTo>
                <a:cubicBezTo>
                  <a:pt x="340" y="146"/>
                  <a:pt x="342" y="151"/>
                  <a:pt x="342" y="154"/>
                </a:cubicBezTo>
                <a:cubicBezTo>
                  <a:pt x="341" y="158"/>
                  <a:pt x="341" y="163"/>
                  <a:pt x="339" y="166"/>
                </a:cubicBezTo>
                <a:cubicBezTo>
                  <a:pt x="338" y="168"/>
                  <a:pt x="337" y="167"/>
                  <a:pt x="337" y="166"/>
                </a:cubicBezTo>
                <a:cubicBezTo>
                  <a:pt x="337" y="164"/>
                  <a:pt x="337" y="160"/>
                  <a:pt x="337" y="160"/>
                </a:cubicBezTo>
                <a:cubicBezTo>
                  <a:pt x="332" y="157"/>
                  <a:pt x="332" y="150"/>
                  <a:pt x="332" y="143"/>
                </a:cubicBezTo>
                <a:cubicBezTo>
                  <a:pt x="330" y="131"/>
                  <a:pt x="329" y="120"/>
                  <a:pt x="328" y="108"/>
                </a:cubicBezTo>
                <a:cubicBezTo>
                  <a:pt x="328" y="103"/>
                  <a:pt x="329" y="97"/>
                  <a:pt x="325" y="96"/>
                </a:cubicBezTo>
                <a:cubicBezTo>
                  <a:pt x="325" y="95"/>
                  <a:pt x="324" y="93"/>
                  <a:pt x="324" y="92"/>
                </a:cubicBezTo>
                <a:cubicBezTo>
                  <a:pt x="326" y="76"/>
                  <a:pt x="323" y="61"/>
                  <a:pt x="321" y="46"/>
                </a:cubicBezTo>
                <a:cubicBezTo>
                  <a:pt x="320" y="50"/>
                  <a:pt x="317" y="56"/>
                  <a:pt x="314" y="60"/>
                </a:cubicBezTo>
                <a:cubicBezTo>
                  <a:pt x="312" y="62"/>
                  <a:pt x="311" y="66"/>
                  <a:pt x="312" y="70"/>
                </a:cubicBezTo>
                <a:cubicBezTo>
                  <a:pt x="314" y="84"/>
                  <a:pt x="313" y="97"/>
                  <a:pt x="313" y="113"/>
                </a:cubicBezTo>
                <a:cubicBezTo>
                  <a:pt x="309" y="104"/>
                  <a:pt x="313" y="95"/>
                  <a:pt x="310" y="85"/>
                </a:cubicBezTo>
                <a:cubicBezTo>
                  <a:pt x="309" y="92"/>
                  <a:pt x="307" y="95"/>
                  <a:pt x="308" y="101"/>
                </a:cubicBezTo>
                <a:cubicBezTo>
                  <a:pt x="308" y="103"/>
                  <a:pt x="308" y="105"/>
                  <a:pt x="306" y="105"/>
                </a:cubicBezTo>
                <a:cubicBezTo>
                  <a:pt x="305" y="105"/>
                  <a:pt x="305" y="103"/>
                  <a:pt x="304" y="102"/>
                </a:cubicBezTo>
                <a:cubicBezTo>
                  <a:pt x="303" y="101"/>
                  <a:pt x="303" y="100"/>
                  <a:pt x="303" y="98"/>
                </a:cubicBezTo>
                <a:cubicBezTo>
                  <a:pt x="303" y="95"/>
                  <a:pt x="304" y="93"/>
                  <a:pt x="305" y="89"/>
                </a:cubicBezTo>
                <a:cubicBezTo>
                  <a:pt x="305" y="87"/>
                  <a:pt x="305" y="84"/>
                  <a:pt x="303" y="82"/>
                </a:cubicBezTo>
                <a:cubicBezTo>
                  <a:pt x="302" y="81"/>
                  <a:pt x="301" y="82"/>
                  <a:pt x="300" y="84"/>
                </a:cubicBezTo>
                <a:cubicBezTo>
                  <a:pt x="298" y="88"/>
                  <a:pt x="296" y="91"/>
                  <a:pt x="294" y="95"/>
                </a:cubicBezTo>
                <a:cubicBezTo>
                  <a:pt x="294" y="95"/>
                  <a:pt x="293" y="95"/>
                  <a:pt x="293" y="95"/>
                </a:cubicBezTo>
                <a:cubicBezTo>
                  <a:pt x="289" y="94"/>
                  <a:pt x="286" y="90"/>
                  <a:pt x="286" y="82"/>
                </a:cubicBezTo>
                <a:cubicBezTo>
                  <a:pt x="286" y="80"/>
                  <a:pt x="286" y="77"/>
                  <a:pt x="285" y="75"/>
                </a:cubicBezTo>
                <a:cubicBezTo>
                  <a:pt x="285" y="74"/>
                  <a:pt x="284" y="75"/>
                  <a:pt x="284" y="76"/>
                </a:cubicBezTo>
                <a:cubicBezTo>
                  <a:pt x="283" y="78"/>
                  <a:pt x="282" y="82"/>
                  <a:pt x="281" y="77"/>
                </a:cubicBezTo>
                <a:cubicBezTo>
                  <a:pt x="279" y="66"/>
                  <a:pt x="277" y="55"/>
                  <a:pt x="278" y="43"/>
                </a:cubicBezTo>
                <a:cubicBezTo>
                  <a:pt x="280" y="43"/>
                  <a:pt x="279" y="48"/>
                  <a:pt x="281" y="48"/>
                </a:cubicBezTo>
                <a:cubicBezTo>
                  <a:pt x="283" y="47"/>
                  <a:pt x="282" y="44"/>
                  <a:pt x="282" y="41"/>
                </a:cubicBezTo>
                <a:cubicBezTo>
                  <a:pt x="282" y="30"/>
                  <a:pt x="280" y="20"/>
                  <a:pt x="279" y="10"/>
                </a:cubicBezTo>
                <a:cubicBezTo>
                  <a:pt x="276" y="16"/>
                  <a:pt x="280" y="27"/>
                  <a:pt x="274" y="30"/>
                </a:cubicBezTo>
                <a:cubicBezTo>
                  <a:pt x="275" y="39"/>
                  <a:pt x="275" y="47"/>
                  <a:pt x="275" y="56"/>
                </a:cubicBezTo>
                <a:cubicBezTo>
                  <a:pt x="275" y="60"/>
                  <a:pt x="275" y="65"/>
                  <a:pt x="275" y="69"/>
                </a:cubicBezTo>
                <a:cubicBezTo>
                  <a:pt x="275" y="70"/>
                  <a:pt x="274" y="71"/>
                  <a:pt x="274" y="71"/>
                </a:cubicBezTo>
                <a:cubicBezTo>
                  <a:pt x="273" y="71"/>
                  <a:pt x="273" y="70"/>
                  <a:pt x="272" y="69"/>
                </a:cubicBezTo>
                <a:cubicBezTo>
                  <a:pt x="272" y="68"/>
                  <a:pt x="272" y="67"/>
                  <a:pt x="272" y="67"/>
                </a:cubicBezTo>
                <a:cubicBezTo>
                  <a:pt x="272" y="56"/>
                  <a:pt x="271" y="55"/>
                  <a:pt x="267" y="61"/>
                </a:cubicBezTo>
                <a:cubicBezTo>
                  <a:pt x="265" y="63"/>
                  <a:pt x="264" y="65"/>
                  <a:pt x="262" y="61"/>
                </a:cubicBezTo>
                <a:cubicBezTo>
                  <a:pt x="261" y="59"/>
                  <a:pt x="259" y="61"/>
                  <a:pt x="259" y="64"/>
                </a:cubicBezTo>
                <a:cubicBezTo>
                  <a:pt x="258" y="73"/>
                  <a:pt x="258" y="81"/>
                  <a:pt x="258" y="90"/>
                </a:cubicBezTo>
                <a:cubicBezTo>
                  <a:pt x="258" y="90"/>
                  <a:pt x="257" y="90"/>
                  <a:pt x="257" y="90"/>
                </a:cubicBezTo>
                <a:cubicBezTo>
                  <a:pt x="257" y="86"/>
                  <a:pt x="257" y="82"/>
                  <a:pt x="256" y="79"/>
                </a:cubicBezTo>
                <a:cubicBezTo>
                  <a:pt x="256" y="77"/>
                  <a:pt x="255" y="76"/>
                  <a:pt x="254" y="74"/>
                </a:cubicBezTo>
                <a:cubicBezTo>
                  <a:pt x="254" y="74"/>
                  <a:pt x="254" y="74"/>
                  <a:pt x="254" y="74"/>
                </a:cubicBezTo>
                <a:cubicBezTo>
                  <a:pt x="254" y="66"/>
                  <a:pt x="254" y="58"/>
                  <a:pt x="254" y="51"/>
                </a:cubicBezTo>
                <a:cubicBezTo>
                  <a:pt x="254" y="50"/>
                  <a:pt x="254" y="50"/>
                  <a:pt x="254" y="49"/>
                </a:cubicBezTo>
                <a:cubicBezTo>
                  <a:pt x="253" y="49"/>
                  <a:pt x="253" y="49"/>
                  <a:pt x="252" y="51"/>
                </a:cubicBezTo>
                <a:cubicBezTo>
                  <a:pt x="252" y="65"/>
                  <a:pt x="252" y="80"/>
                  <a:pt x="252" y="94"/>
                </a:cubicBezTo>
                <a:cubicBezTo>
                  <a:pt x="252" y="95"/>
                  <a:pt x="251" y="95"/>
                  <a:pt x="250" y="94"/>
                </a:cubicBezTo>
                <a:cubicBezTo>
                  <a:pt x="251" y="87"/>
                  <a:pt x="249" y="80"/>
                  <a:pt x="248" y="73"/>
                </a:cubicBezTo>
                <a:cubicBezTo>
                  <a:pt x="248" y="66"/>
                  <a:pt x="249" y="58"/>
                  <a:pt x="247" y="47"/>
                </a:cubicBezTo>
                <a:cubicBezTo>
                  <a:pt x="245" y="57"/>
                  <a:pt x="245" y="64"/>
                  <a:pt x="242" y="67"/>
                </a:cubicBezTo>
                <a:cubicBezTo>
                  <a:pt x="242" y="67"/>
                  <a:pt x="242" y="67"/>
                  <a:pt x="242" y="67"/>
                </a:cubicBezTo>
                <a:cubicBezTo>
                  <a:pt x="242" y="63"/>
                  <a:pt x="242" y="59"/>
                  <a:pt x="241" y="55"/>
                </a:cubicBezTo>
                <a:cubicBezTo>
                  <a:pt x="241" y="54"/>
                  <a:pt x="240" y="53"/>
                  <a:pt x="240" y="53"/>
                </a:cubicBezTo>
                <a:cubicBezTo>
                  <a:pt x="239" y="53"/>
                  <a:pt x="238" y="54"/>
                  <a:pt x="238" y="55"/>
                </a:cubicBezTo>
                <a:cubicBezTo>
                  <a:pt x="237" y="57"/>
                  <a:pt x="238" y="61"/>
                  <a:pt x="236" y="63"/>
                </a:cubicBezTo>
                <a:cubicBezTo>
                  <a:pt x="236" y="58"/>
                  <a:pt x="236" y="53"/>
                  <a:pt x="235" y="48"/>
                </a:cubicBezTo>
                <a:cubicBezTo>
                  <a:pt x="235" y="45"/>
                  <a:pt x="234" y="47"/>
                  <a:pt x="233" y="48"/>
                </a:cubicBezTo>
                <a:cubicBezTo>
                  <a:pt x="232" y="49"/>
                  <a:pt x="232" y="50"/>
                  <a:pt x="231" y="50"/>
                </a:cubicBezTo>
                <a:cubicBezTo>
                  <a:pt x="230" y="36"/>
                  <a:pt x="229" y="22"/>
                  <a:pt x="229" y="8"/>
                </a:cubicBezTo>
                <a:cubicBezTo>
                  <a:pt x="229" y="6"/>
                  <a:pt x="229" y="4"/>
                  <a:pt x="228" y="2"/>
                </a:cubicBezTo>
                <a:cubicBezTo>
                  <a:pt x="228" y="0"/>
                  <a:pt x="227" y="2"/>
                  <a:pt x="226" y="3"/>
                </a:cubicBezTo>
              </a:path>
            </a:pathLst>
          </a:custGeom>
          <a:solidFill>
            <a:srgbClr val="5D91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3C8D17F-A23F-B340-98DC-FCED21367395}"/>
              </a:ext>
            </a:extLst>
          </p:cNvPr>
          <p:cNvSpPr txBox="1"/>
          <p:nvPr/>
        </p:nvSpPr>
        <p:spPr>
          <a:xfrm>
            <a:off x="7516819" y="833284"/>
            <a:ext cx="273095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奉獻的經文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3680A2F-B639-0F41-9A6F-8DA7122BA018}"/>
              </a:ext>
            </a:extLst>
          </p:cNvPr>
          <p:cNvSpPr/>
          <p:nvPr/>
        </p:nvSpPr>
        <p:spPr>
          <a:xfrm>
            <a:off x="6022755" y="2122544"/>
            <a:ext cx="5754975" cy="37475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1.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你要把你撒種所產的 就是你田地每年所出的 十分取一分。又要把你的五穀 新酒 和油的十分之一 並牛群羊群中頭生的 吃在耶和華你神面前 就是他所選擇要立為他名的居所。這樣 你可以學習時常敬畏耶和華你的神。 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[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申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14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：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22-23]</a:t>
            </a:r>
          </a:p>
          <a:p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2. 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少種的少收 多種的多收。這話是真的。各人要隨本心所酌定的。不要作難 不要勉強 因為捐得樂意的人 是神所喜愛的。神能將各樣的恩惠 多多地加給你們。使你們凡事常常充足 能多行各樣善事。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[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林後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9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：</a:t>
            </a:r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6-8]</a:t>
            </a:r>
            <a:endParaRPr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62730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DD367E7-6488-684D-931D-76933FE546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028273"/>
            <a:ext cx="12192000" cy="788627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B20050-1390-504A-9022-1B2A073D7F11}"/>
              </a:ext>
            </a:extLst>
          </p:cNvPr>
          <p:cNvSpPr/>
          <p:nvPr/>
        </p:nvSpPr>
        <p:spPr>
          <a:xfrm>
            <a:off x="0" y="-60009"/>
            <a:ext cx="12192000" cy="4685172"/>
          </a:xfrm>
          <a:prstGeom prst="rect">
            <a:avLst/>
          </a:prstGeom>
          <a:gradFill flip="none" rotWithShape="1">
            <a:gsLst>
              <a:gs pos="60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5646F5B-D8FD-184D-A6C5-73956D8840A4}"/>
              </a:ext>
            </a:extLst>
          </p:cNvPr>
          <p:cNvSpPr txBox="1"/>
          <p:nvPr/>
        </p:nvSpPr>
        <p:spPr>
          <a:xfrm>
            <a:off x="3434439" y="1830757"/>
            <a:ext cx="5323121" cy="137306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8000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啟應經文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98D7712-5A77-2A47-9C12-A4C5E3EB8398}"/>
              </a:ext>
            </a:extLst>
          </p:cNvPr>
          <p:cNvSpPr txBox="1"/>
          <p:nvPr/>
        </p:nvSpPr>
        <p:spPr>
          <a:xfrm>
            <a:off x="4520657" y="3429000"/>
            <a:ext cx="315068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活著靠神的話語</a:t>
            </a:r>
            <a:endParaRPr lang="en-US" altLang="zh-CN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2080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DD367E7-6488-684D-931D-76933FE546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028273"/>
            <a:ext cx="12192000" cy="788627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B20050-1390-504A-9022-1B2A073D7F11}"/>
              </a:ext>
            </a:extLst>
          </p:cNvPr>
          <p:cNvSpPr/>
          <p:nvPr/>
        </p:nvSpPr>
        <p:spPr>
          <a:xfrm>
            <a:off x="0" y="-60009"/>
            <a:ext cx="12192000" cy="4685172"/>
          </a:xfrm>
          <a:prstGeom prst="rect">
            <a:avLst/>
          </a:prstGeom>
          <a:gradFill flip="none" rotWithShape="1">
            <a:gsLst>
              <a:gs pos="60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75000"/>
                  <a:lumOff val="2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901BA54-6F16-814C-95B3-24993D02264B}"/>
              </a:ext>
            </a:extLst>
          </p:cNvPr>
          <p:cNvSpPr/>
          <p:nvPr/>
        </p:nvSpPr>
        <p:spPr>
          <a:xfrm>
            <a:off x="6382579" y="775040"/>
            <a:ext cx="4586515" cy="2993597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gradFill>
              <a:gsLst>
                <a:gs pos="50000">
                  <a:srgbClr val="E0C8AA">
                    <a:alpha val="30000"/>
                  </a:srgbClr>
                </a:gs>
                <a:gs pos="0">
                  <a:srgbClr val="A9744A">
                    <a:alpha val="50000"/>
                  </a:srgbClr>
                </a:gs>
                <a:gs pos="100000">
                  <a:srgbClr val="FAF0D8">
                    <a:alpha val="1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0013A20-171C-5647-8C4C-221977F170B2}"/>
              </a:ext>
            </a:extLst>
          </p:cNvPr>
          <p:cNvSpPr txBox="1"/>
          <p:nvPr/>
        </p:nvSpPr>
        <p:spPr>
          <a:xfrm>
            <a:off x="6607552" y="935195"/>
            <a:ext cx="4136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800" b="1" spc="500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sym typeface="Adobe 黑体 Std R" pitchFamily="34" charset="-122"/>
              </a:rPr>
              <a:t>應</a:t>
            </a:r>
            <a:endParaRPr kumimoji="1" lang="zh-CN" altLang="en-US" sz="2800" b="1" i="0" u="none" strike="noStrike" kern="1200" cap="none" spc="5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sym typeface="Adobe 黑体 Std R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C8EFB6-0395-F549-8CBF-C97BAB5162FF}"/>
              </a:ext>
            </a:extLst>
          </p:cNvPr>
          <p:cNvSpPr txBox="1"/>
          <p:nvPr/>
        </p:nvSpPr>
        <p:spPr>
          <a:xfrm>
            <a:off x="6607552" y="1839169"/>
            <a:ext cx="4136572" cy="435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09585">
              <a:lnSpc>
                <a:spcPct val="130000"/>
              </a:lnSpc>
              <a:defRPr/>
            </a:pPr>
            <a:r>
              <a:rPr kumimoji="1" lang="zh-CN" altLang="en-US" sz="2000" spc="267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sym typeface="Adobe 黑体 Std R" pitchFamily="34" charset="-122"/>
              </a:rPr>
              <a:t>我們愛</a:t>
            </a:r>
            <a:r>
              <a:rPr kumimoji="1" lang="en-US" altLang="zh-CN" sz="2000" spc="267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sym typeface="Adobe 黑体 Std R" pitchFamily="34" charset="-122"/>
              </a:rPr>
              <a:t>,</a:t>
            </a:r>
            <a:r>
              <a:rPr kumimoji="1" lang="zh-CN" altLang="en-US" sz="2000" spc="267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sym typeface="Adobe 黑体 Std R" pitchFamily="34" charset="-122"/>
              </a:rPr>
              <a:t>因為神先愛我們</a:t>
            </a:r>
          </a:p>
        </p:txBody>
      </p:sp>
      <p:cxnSp>
        <p:nvCxnSpPr>
          <p:cNvPr id="9" name="直接连接符 14">
            <a:extLst>
              <a:ext uri="{FF2B5EF4-FFF2-40B4-BE49-F238E27FC236}">
                <a16:creationId xmlns:a16="http://schemas.microsoft.com/office/drawing/2014/main" id="{CD012D4B-61A9-5E40-AB83-81C436DA4688}"/>
              </a:ext>
            </a:extLst>
          </p:cNvPr>
          <p:cNvCxnSpPr>
            <a:cxnSpLocks/>
          </p:cNvCxnSpPr>
          <p:nvPr/>
        </p:nvCxnSpPr>
        <p:spPr>
          <a:xfrm>
            <a:off x="8486570" y="1510962"/>
            <a:ext cx="336000" cy="0"/>
          </a:xfrm>
          <a:prstGeom prst="line">
            <a:avLst/>
          </a:prstGeom>
          <a:ln w="28575">
            <a:solidFill>
              <a:srgbClr val="5D91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D804B469-0638-CC49-8BB8-81B304ADF3B6}"/>
              </a:ext>
            </a:extLst>
          </p:cNvPr>
          <p:cNvSpPr/>
          <p:nvPr/>
        </p:nvSpPr>
        <p:spPr>
          <a:xfrm>
            <a:off x="1068936" y="775040"/>
            <a:ext cx="4586515" cy="2993597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gradFill>
              <a:gsLst>
                <a:gs pos="50000">
                  <a:srgbClr val="E0C8AA">
                    <a:alpha val="30000"/>
                  </a:srgbClr>
                </a:gs>
                <a:gs pos="0">
                  <a:srgbClr val="A9744A">
                    <a:alpha val="50000"/>
                  </a:srgbClr>
                </a:gs>
                <a:gs pos="100000">
                  <a:srgbClr val="FAF0D8">
                    <a:alpha val="1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CC23B78-0D8A-804F-A38E-185C4C9C2BF7}"/>
              </a:ext>
            </a:extLst>
          </p:cNvPr>
          <p:cNvSpPr txBox="1"/>
          <p:nvPr/>
        </p:nvSpPr>
        <p:spPr>
          <a:xfrm>
            <a:off x="1293909" y="935195"/>
            <a:ext cx="4136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800" b="1" spc="500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sym typeface="Adobe 黑体 Std R" pitchFamily="34" charset="-122"/>
              </a:rPr>
              <a:t>啟</a:t>
            </a:r>
            <a:endParaRPr kumimoji="1" lang="zh-CN" altLang="en-US" sz="2800" b="1" i="0" u="none" strike="noStrike" kern="1200" cap="none" spc="5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sym typeface="Adobe 黑体 Std R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ABB42B4-EA66-5846-91E9-4EF5760C65E1}"/>
              </a:ext>
            </a:extLst>
          </p:cNvPr>
          <p:cNvSpPr txBox="1"/>
          <p:nvPr/>
        </p:nvSpPr>
        <p:spPr>
          <a:xfrm>
            <a:off x="1262009" y="1839169"/>
            <a:ext cx="4136572" cy="835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09585">
              <a:lnSpc>
                <a:spcPct val="130000"/>
              </a:lnSpc>
              <a:defRPr/>
            </a:pPr>
            <a:r>
              <a:rPr kumimoji="1" lang="zh-CN" altLang="en-US" sz="2000" spc="267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sym typeface="Adobe 黑体 Std R" pitchFamily="34" charset="-122"/>
              </a:rPr>
              <a:t>我們應當彼此相愛</a:t>
            </a:r>
            <a:r>
              <a:rPr kumimoji="1" lang="en-US" altLang="zh-CN" sz="2000" spc="267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sym typeface="Adobe 黑体 Std R" pitchFamily="34" charset="-122"/>
              </a:rPr>
              <a:t>,</a:t>
            </a:r>
            <a:r>
              <a:rPr kumimoji="1" lang="zh-CN" altLang="en-US" sz="2000" spc="267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sym typeface="Adobe 黑体 Std R" pitchFamily="34" charset="-122"/>
              </a:rPr>
              <a:t>這就是你們從起初所聽見的命令</a:t>
            </a:r>
          </a:p>
        </p:txBody>
      </p:sp>
      <p:cxnSp>
        <p:nvCxnSpPr>
          <p:cNvPr id="15" name="直接连接符 17">
            <a:extLst>
              <a:ext uri="{FF2B5EF4-FFF2-40B4-BE49-F238E27FC236}">
                <a16:creationId xmlns:a16="http://schemas.microsoft.com/office/drawing/2014/main" id="{9C800CD3-1DF0-6247-B0F4-6B742CD68A4F}"/>
              </a:ext>
            </a:extLst>
          </p:cNvPr>
          <p:cNvCxnSpPr>
            <a:cxnSpLocks/>
          </p:cNvCxnSpPr>
          <p:nvPr/>
        </p:nvCxnSpPr>
        <p:spPr>
          <a:xfrm>
            <a:off x="3162295" y="1521595"/>
            <a:ext cx="336000" cy="0"/>
          </a:xfrm>
          <a:prstGeom prst="line">
            <a:avLst/>
          </a:prstGeom>
          <a:ln w="28575">
            <a:solidFill>
              <a:srgbClr val="5D91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743678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5F4D120-3921-42A8-A063-46B023CB0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C263D2A-E091-5D4F-9209-FCDCFA53E3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3262" y="1335684"/>
            <a:ext cx="3809658" cy="50737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D01B3E5-85F4-41A9-A504-D5E6268DE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29"/>
          <a:stretch>
            <a:fillRect/>
          </a:stretch>
        </p:blipFill>
        <p:spPr>
          <a:xfrm>
            <a:off x="3466214" y="550975"/>
            <a:ext cx="8725786" cy="5756049"/>
          </a:xfrm>
          <a:custGeom>
            <a:avLst/>
            <a:gdLst>
              <a:gd name="connsiteX0" fmla="*/ 0 w 8725786"/>
              <a:gd name="connsiteY0" fmla="*/ 0 h 5756049"/>
              <a:gd name="connsiteX1" fmla="*/ 8725786 w 8725786"/>
              <a:gd name="connsiteY1" fmla="*/ 0 h 5756049"/>
              <a:gd name="connsiteX2" fmla="*/ 8725786 w 8725786"/>
              <a:gd name="connsiteY2" fmla="*/ 5756049 h 5756049"/>
              <a:gd name="connsiteX3" fmla="*/ 0 w 8725786"/>
              <a:gd name="connsiteY3" fmla="*/ 5756049 h 5756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25786" h="5756049">
                <a:moveTo>
                  <a:pt x="0" y="0"/>
                </a:moveTo>
                <a:lnTo>
                  <a:pt x="8725786" y="0"/>
                </a:lnTo>
                <a:lnTo>
                  <a:pt x="8725786" y="5756049"/>
                </a:lnTo>
                <a:lnTo>
                  <a:pt x="0" y="5756049"/>
                </a:lnTo>
                <a:close/>
              </a:path>
            </a:pathLst>
          </a:cu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8602107-3B3D-EE4A-85AC-5016F823BB8B}"/>
              </a:ext>
            </a:extLst>
          </p:cNvPr>
          <p:cNvSpPr txBox="1"/>
          <p:nvPr/>
        </p:nvSpPr>
        <p:spPr>
          <a:xfrm>
            <a:off x="772879" y="2177655"/>
            <a:ext cx="5323121" cy="16040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9600" dirty="0">
                <a:solidFill>
                  <a:srgbClr val="38583E"/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主禱文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C265E59-7889-9446-B3ED-A4420774E24A}"/>
              </a:ext>
            </a:extLst>
          </p:cNvPr>
          <p:cNvSpPr txBox="1"/>
          <p:nvPr/>
        </p:nvSpPr>
        <p:spPr>
          <a:xfrm>
            <a:off x="1665908" y="3872570"/>
            <a:ext cx="313610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dirty="0">
                <a:solidFill>
                  <a:srgbClr val="38583E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主教我們如何禱告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40461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7D78D24-ABDE-CB4E-AD04-380301A94748}"/>
              </a:ext>
            </a:extLst>
          </p:cNvPr>
          <p:cNvSpPr txBox="1"/>
          <p:nvPr/>
        </p:nvSpPr>
        <p:spPr>
          <a:xfrm>
            <a:off x="4244975" y="2371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2F854DE-2F8D-084C-9B92-E16865426078}"/>
              </a:ext>
            </a:extLst>
          </p:cNvPr>
          <p:cNvSpPr txBox="1"/>
          <p:nvPr/>
        </p:nvSpPr>
        <p:spPr>
          <a:xfrm>
            <a:off x="6096000" y="2079441"/>
            <a:ext cx="5545109" cy="3257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lnSpc>
                <a:spcPts val="3520"/>
              </a:lnSpc>
              <a:spcAft>
                <a:spcPts val="600"/>
              </a:spcAft>
              <a:defRPr/>
            </a:pPr>
            <a:r>
              <a:rPr lang="zh-CN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我們在天上的父，願人都尊你的名為聖，願你的國降臨，願你的旨意行在地上如同行在天上，我們日用的飲食，今日賜給我們免我們的債，如同我們免了人的債，不叫我們遇見試探救我們脫離兇惡，因為國度、權柄、榮耀全是你的，直到永遠，阿門</a:t>
            </a:r>
            <a:endParaRPr kumimoji="0" lang="zh-CN" altLang="en-US" sz="2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40F8318-E8A7-A14F-AE3E-A1135C191C8C}"/>
              </a:ext>
            </a:extLst>
          </p:cNvPr>
          <p:cNvSpPr/>
          <p:nvPr/>
        </p:nvSpPr>
        <p:spPr>
          <a:xfrm flipV="1">
            <a:off x="6648320" y="1715656"/>
            <a:ext cx="4440468" cy="36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99202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8E33075-3456-034C-B5D5-AF9460C6C1DE}"/>
              </a:ext>
            </a:extLst>
          </p:cNvPr>
          <p:cNvSpPr txBox="1"/>
          <p:nvPr/>
        </p:nvSpPr>
        <p:spPr>
          <a:xfrm>
            <a:off x="6206993" y="441073"/>
            <a:ext cx="5323121" cy="9467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5400" dirty="0">
                <a:solidFill>
                  <a:srgbClr val="499202"/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主禱文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8585F57-E591-CF45-B923-BE94A239A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22223" y="697353"/>
            <a:ext cx="4102132" cy="546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068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15646F5B-D8FD-184D-A6C5-73956D8840A4}"/>
              </a:ext>
            </a:extLst>
          </p:cNvPr>
          <p:cNvSpPr txBox="1"/>
          <p:nvPr/>
        </p:nvSpPr>
        <p:spPr>
          <a:xfrm>
            <a:off x="5057524" y="1945041"/>
            <a:ext cx="5323121" cy="16040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9600" dirty="0">
                <a:solidFill>
                  <a:srgbClr val="38583E"/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講 道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046496-2FB7-8B4E-BC96-9637078084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399" r="10399"/>
          <a:stretch>
            <a:fillRect/>
          </a:stretch>
        </p:blipFill>
        <p:spPr>
          <a:xfrm>
            <a:off x="2314349" y="1747519"/>
            <a:ext cx="2647950" cy="2647950"/>
          </a:xfrm>
          <a:prstGeom prst="ellipse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94469659-75F0-544A-A626-921248355E2F}"/>
              </a:ext>
            </a:extLst>
          </p:cNvPr>
          <p:cNvSpPr/>
          <p:nvPr/>
        </p:nvSpPr>
        <p:spPr>
          <a:xfrm>
            <a:off x="2060198" y="1599264"/>
            <a:ext cx="3100387" cy="3047157"/>
          </a:xfrm>
          <a:prstGeom prst="ellipse">
            <a:avLst/>
          </a:prstGeom>
          <a:solidFill>
            <a:schemeClr val="bg1"/>
          </a:solidFill>
          <a:ln>
            <a:solidFill>
              <a:srgbClr val="2A1C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260AA8F-6503-0545-9089-9DAF943B107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20000" contrast="-20000"/>
          </a:blip>
          <a:stretch>
            <a:fillRect/>
          </a:stretch>
        </p:blipFill>
        <p:spPr>
          <a:xfrm>
            <a:off x="2894696" y="2238001"/>
            <a:ext cx="1453960" cy="199919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DE0C60F-D1BE-3743-8742-04A9632F57CA}"/>
              </a:ext>
            </a:extLst>
          </p:cNvPr>
          <p:cNvSpPr txBox="1"/>
          <p:nvPr/>
        </p:nvSpPr>
        <p:spPr>
          <a:xfrm>
            <a:off x="6186659" y="3669991"/>
            <a:ext cx="313610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dirty="0">
                <a:solidFill>
                  <a:srgbClr val="38583E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萬國萬民來敬拜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1792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63741" y="3468329"/>
            <a:ext cx="3803517" cy="5511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>
              <a:lnSpc>
                <a:spcPct val="180000"/>
              </a:lnSpc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因著耶穌，我們成為一家人</a:t>
            </a:r>
          </a:p>
        </p:txBody>
      </p:sp>
      <p:sp>
        <p:nvSpPr>
          <p:cNvPr id="22" name="Freeform 13"/>
          <p:cNvSpPr/>
          <p:nvPr/>
        </p:nvSpPr>
        <p:spPr bwMode="auto">
          <a:xfrm rot="5400000">
            <a:off x="2634573" y="710735"/>
            <a:ext cx="1212850" cy="3652520"/>
          </a:xfrm>
          <a:custGeom>
            <a:avLst/>
            <a:gdLst>
              <a:gd name="T0" fmla="*/ 206 w 655"/>
              <a:gd name="T1" fmla="*/ 76 h 2478"/>
              <a:gd name="T2" fmla="*/ 195 w 655"/>
              <a:gd name="T3" fmla="*/ 82 h 2478"/>
              <a:gd name="T4" fmla="*/ 193 w 655"/>
              <a:gd name="T5" fmla="*/ 179 h 2478"/>
              <a:gd name="T6" fmla="*/ 162 w 655"/>
              <a:gd name="T7" fmla="*/ 168 h 2478"/>
              <a:gd name="T8" fmla="*/ 128 w 655"/>
              <a:gd name="T9" fmla="*/ 43 h 2478"/>
              <a:gd name="T10" fmla="*/ 113 w 655"/>
              <a:gd name="T11" fmla="*/ 149 h 2478"/>
              <a:gd name="T12" fmla="*/ 114 w 655"/>
              <a:gd name="T13" fmla="*/ 43 h 2478"/>
              <a:gd name="T14" fmla="*/ 93 w 655"/>
              <a:gd name="T15" fmla="*/ 202 h 2478"/>
              <a:gd name="T16" fmla="*/ 110 w 655"/>
              <a:gd name="T17" fmla="*/ 201 h 2478"/>
              <a:gd name="T18" fmla="*/ 122 w 655"/>
              <a:gd name="T19" fmla="*/ 254 h 2478"/>
              <a:gd name="T20" fmla="*/ 107 w 655"/>
              <a:gd name="T21" fmla="*/ 342 h 2478"/>
              <a:gd name="T22" fmla="*/ 91 w 655"/>
              <a:gd name="T23" fmla="*/ 311 h 2478"/>
              <a:gd name="T24" fmla="*/ 84 w 655"/>
              <a:gd name="T25" fmla="*/ 235 h 2478"/>
              <a:gd name="T26" fmla="*/ 63 w 655"/>
              <a:gd name="T27" fmla="*/ 341 h 2478"/>
              <a:gd name="T28" fmla="*/ 60 w 655"/>
              <a:gd name="T29" fmla="*/ 392 h 2478"/>
              <a:gd name="T30" fmla="*/ 51 w 655"/>
              <a:gd name="T31" fmla="*/ 285 h 2478"/>
              <a:gd name="T32" fmla="*/ 44 w 655"/>
              <a:gd name="T33" fmla="*/ 301 h 2478"/>
              <a:gd name="T34" fmla="*/ 7 w 655"/>
              <a:gd name="T35" fmla="*/ 395 h 2478"/>
              <a:gd name="T36" fmla="*/ 8 w 655"/>
              <a:gd name="T37" fmla="*/ 589 h 2478"/>
              <a:gd name="T38" fmla="*/ 13 w 655"/>
              <a:gd name="T39" fmla="*/ 723 h 2478"/>
              <a:gd name="T40" fmla="*/ 35 w 655"/>
              <a:gd name="T41" fmla="*/ 810 h 2478"/>
              <a:gd name="T42" fmla="*/ 41 w 655"/>
              <a:gd name="T43" fmla="*/ 965 h 2478"/>
              <a:gd name="T44" fmla="*/ 54 w 655"/>
              <a:gd name="T45" fmla="*/ 969 h 2478"/>
              <a:gd name="T46" fmla="*/ 48 w 655"/>
              <a:gd name="T47" fmla="*/ 1072 h 2478"/>
              <a:gd name="T48" fmla="*/ 53 w 655"/>
              <a:gd name="T49" fmla="*/ 1253 h 2478"/>
              <a:gd name="T50" fmla="*/ 65 w 655"/>
              <a:gd name="T51" fmla="*/ 1605 h 2478"/>
              <a:gd name="T52" fmla="*/ 80 w 655"/>
              <a:gd name="T53" fmla="*/ 1857 h 2478"/>
              <a:gd name="T54" fmla="*/ 55 w 655"/>
              <a:gd name="T55" fmla="*/ 1874 h 2478"/>
              <a:gd name="T56" fmla="*/ 56 w 655"/>
              <a:gd name="T57" fmla="*/ 1973 h 2478"/>
              <a:gd name="T58" fmla="*/ 60 w 655"/>
              <a:gd name="T59" fmla="*/ 2142 h 2478"/>
              <a:gd name="T60" fmla="*/ 89 w 655"/>
              <a:gd name="T61" fmla="*/ 2274 h 2478"/>
              <a:gd name="T62" fmla="*/ 131 w 655"/>
              <a:gd name="T63" fmla="*/ 2355 h 2478"/>
              <a:gd name="T64" fmla="*/ 190 w 655"/>
              <a:gd name="T65" fmla="*/ 2389 h 2478"/>
              <a:gd name="T66" fmla="*/ 269 w 655"/>
              <a:gd name="T67" fmla="*/ 2407 h 2478"/>
              <a:gd name="T68" fmla="*/ 313 w 655"/>
              <a:gd name="T69" fmla="*/ 2428 h 2478"/>
              <a:gd name="T70" fmla="*/ 408 w 655"/>
              <a:gd name="T71" fmla="*/ 2445 h 2478"/>
              <a:gd name="T72" fmla="*/ 480 w 655"/>
              <a:gd name="T73" fmla="*/ 2443 h 2478"/>
              <a:gd name="T74" fmla="*/ 534 w 655"/>
              <a:gd name="T75" fmla="*/ 2461 h 2478"/>
              <a:gd name="T76" fmla="*/ 618 w 655"/>
              <a:gd name="T77" fmla="*/ 2435 h 2478"/>
              <a:gd name="T78" fmla="*/ 643 w 655"/>
              <a:gd name="T79" fmla="*/ 2348 h 2478"/>
              <a:gd name="T80" fmla="*/ 648 w 655"/>
              <a:gd name="T81" fmla="*/ 2176 h 2478"/>
              <a:gd name="T82" fmla="*/ 655 w 655"/>
              <a:gd name="T83" fmla="*/ 1480 h 2478"/>
              <a:gd name="T84" fmla="*/ 631 w 655"/>
              <a:gd name="T85" fmla="*/ 1644 h 2478"/>
              <a:gd name="T86" fmla="*/ 633 w 655"/>
              <a:gd name="T87" fmla="*/ 1478 h 2478"/>
              <a:gd name="T88" fmla="*/ 611 w 655"/>
              <a:gd name="T89" fmla="*/ 1302 h 2478"/>
              <a:gd name="T90" fmla="*/ 595 w 655"/>
              <a:gd name="T91" fmla="*/ 1144 h 2478"/>
              <a:gd name="T92" fmla="*/ 595 w 655"/>
              <a:gd name="T93" fmla="*/ 898 h 2478"/>
              <a:gd name="T94" fmla="*/ 591 w 655"/>
              <a:gd name="T95" fmla="*/ 826 h 2478"/>
              <a:gd name="T96" fmla="*/ 579 w 655"/>
              <a:gd name="T97" fmla="*/ 591 h 2478"/>
              <a:gd name="T98" fmla="*/ 566 w 655"/>
              <a:gd name="T99" fmla="*/ 448 h 2478"/>
              <a:gd name="T100" fmla="*/ 543 w 655"/>
              <a:gd name="T101" fmla="*/ 262 h 2478"/>
              <a:gd name="T102" fmla="*/ 538 w 655"/>
              <a:gd name="T103" fmla="*/ 473 h 2478"/>
              <a:gd name="T104" fmla="*/ 506 w 655"/>
              <a:gd name="T105" fmla="*/ 210 h 2478"/>
              <a:gd name="T106" fmla="*/ 466 w 655"/>
              <a:gd name="T107" fmla="*/ 148 h 2478"/>
              <a:gd name="T108" fmla="*/ 434 w 655"/>
              <a:gd name="T109" fmla="*/ 120 h 2478"/>
              <a:gd name="T110" fmla="*/ 401 w 655"/>
              <a:gd name="T111" fmla="*/ 92 h 2478"/>
              <a:gd name="T112" fmla="*/ 376 w 655"/>
              <a:gd name="T113" fmla="*/ 107 h 2478"/>
              <a:gd name="T114" fmla="*/ 357 w 655"/>
              <a:gd name="T115" fmla="*/ 130 h 2478"/>
              <a:gd name="T116" fmla="*/ 342 w 655"/>
              <a:gd name="T117" fmla="*/ 154 h 2478"/>
              <a:gd name="T118" fmla="*/ 303 w 655"/>
              <a:gd name="T119" fmla="*/ 98 h 2478"/>
              <a:gd name="T120" fmla="*/ 275 w 655"/>
              <a:gd name="T121" fmla="*/ 69 h 2478"/>
              <a:gd name="T122" fmla="*/ 250 w 655"/>
              <a:gd name="T123" fmla="*/ 94 h 2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55" h="2478">
                <a:moveTo>
                  <a:pt x="226" y="3"/>
                </a:moveTo>
                <a:cubicBezTo>
                  <a:pt x="225" y="6"/>
                  <a:pt x="224" y="11"/>
                  <a:pt x="223" y="3"/>
                </a:cubicBezTo>
                <a:cubicBezTo>
                  <a:pt x="222" y="1"/>
                  <a:pt x="220" y="1"/>
                  <a:pt x="220" y="4"/>
                </a:cubicBezTo>
                <a:cubicBezTo>
                  <a:pt x="218" y="7"/>
                  <a:pt x="219" y="11"/>
                  <a:pt x="219" y="15"/>
                </a:cubicBezTo>
                <a:cubicBezTo>
                  <a:pt x="219" y="18"/>
                  <a:pt x="218" y="19"/>
                  <a:pt x="216" y="19"/>
                </a:cubicBezTo>
                <a:cubicBezTo>
                  <a:pt x="216" y="18"/>
                  <a:pt x="216" y="16"/>
                  <a:pt x="216" y="15"/>
                </a:cubicBezTo>
                <a:cubicBezTo>
                  <a:pt x="216" y="14"/>
                  <a:pt x="216" y="14"/>
                  <a:pt x="216" y="14"/>
                </a:cubicBezTo>
                <a:cubicBezTo>
                  <a:pt x="215" y="14"/>
                  <a:pt x="214" y="15"/>
                  <a:pt x="215" y="16"/>
                </a:cubicBezTo>
                <a:cubicBezTo>
                  <a:pt x="215" y="18"/>
                  <a:pt x="216" y="18"/>
                  <a:pt x="216" y="19"/>
                </a:cubicBezTo>
                <a:cubicBezTo>
                  <a:pt x="216" y="22"/>
                  <a:pt x="215" y="25"/>
                  <a:pt x="214" y="28"/>
                </a:cubicBezTo>
                <a:cubicBezTo>
                  <a:pt x="213" y="37"/>
                  <a:pt x="217" y="49"/>
                  <a:pt x="210" y="56"/>
                </a:cubicBezTo>
                <a:cubicBezTo>
                  <a:pt x="210" y="57"/>
                  <a:pt x="210" y="61"/>
                  <a:pt x="210" y="64"/>
                </a:cubicBezTo>
                <a:cubicBezTo>
                  <a:pt x="210" y="67"/>
                  <a:pt x="211" y="71"/>
                  <a:pt x="209" y="75"/>
                </a:cubicBezTo>
                <a:cubicBezTo>
                  <a:pt x="207" y="69"/>
                  <a:pt x="210" y="61"/>
                  <a:pt x="206" y="57"/>
                </a:cubicBezTo>
                <a:cubicBezTo>
                  <a:pt x="206" y="57"/>
                  <a:pt x="205" y="57"/>
                  <a:pt x="205" y="57"/>
                </a:cubicBezTo>
                <a:cubicBezTo>
                  <a:pt x="202" y="64"/>
                  <a:pt x="206" y="70"/>
                  <a:pt x="206" y="76"/>
                </a:cubicBezTo>
                <a:cubicBezTo>
                  <a:pt x="206" y="77"/>
                  <a:pt x="206" y="79"/>
                  <a:pt x="206" y="80"/>
                </a:cubicBezTo>
                <a:cubicBezTo>
                  <a:pt x="206" y="98"/>
                  <a:pt x="206" y="116"/>
                  <a:pt x="206" y="133"/>
                </a:cubicBezTo>
                <a:cubicBezTo>
                  <a:pt x="206" y="137"/>
                  <a:pt x="205" y="140"/>
                  <a:pt x="204" y="142"/>
                </a:cubicBezTo>
                <a:cubicBezTo>
                  <a:pt x="204" y="132"/>
                  <a:pt x="204" y="121"/>
                  <a:pt x="204" y="111"/>
                </a:cubicBezTo>
                <a:cubicBezTo>
                  <a:pt x="204" y="111"/>
                  <a:pt x="204" y="111"/>
                  <a:pt x="204" y="111"/>
                </a:cubicBezTo>
                <a:cubicBezTo>
                  <a:pt x="205" y="90"/>
                  <a:pt x="201" y="71"/>
                  <a:pt x="201" y="50"/>
                </a:cubicBezTo>
                <a:cubicBezTo>
                  <a:pt x="201" y="50"/>
                  <a:pt x="201" y="49"/>
                  <a:pt x="201" y="49"/>
                </a:cubicBezTo>
                <a:cubicBezTo>
                  <a:pt x="200" y="48"/>
                  <a:pt x="200" y="47"/>
                  <a:pt x="199" y="47"/>
                </a:cubicBezTo>
                <a:cubicBezTo>
                  <a:pt x="199" y="47"/>
                  <a:pt x="198" y="48"/>
                  <a:pt x="198" y="48"/>
                </a:cubicBezTo>
                <a:cubicBezTo>
                  <a:pt x="197" y="60"/>
                  <a:pt x="197" y="72"/>
                  <a:pt x="198" y="84"/>
                </a:cubicBezTo>
                <a:cubicBezTo>
                  <a:pt x="198" y="85"/>
                  <a:pt x="199" y="86"/>
                  <a:pt x="200" y="87"/>
                </a:cubicBezTo>
                <a:cubicBezTo>
                  <a:pt x="200" y="100"/>
                  <a:pt x="200" y="113"/>
                  <a:pt x="200" y="126"/>
                </a:cubicBezTo>
                <a:cubicBezTo>
                  <a:pt x="199" y="130"/>
                  <a:pt x="199" y="134"/>
                  <a:pt x="199" y="138"/>
                </a:cubicBezTo>
                <a:cubicBezTo>
                  <a:pt x="198" y="129"/>
                  <a:pt x="196" y="120"/>
                  <a:pt x="197" y="111"/>
                </a:cubicBezTo>
                <a:cubicBezTo>
                  <a:pt x="198" y="108"/>
                  <a:pt x="198" y="104"/>
                  <a:pt x="197" y="101"/>
                </a:cubicBezTo>
                <a:cubicBezTo>
                  <a:pt x="196" y="95"/>
                  <a:pt x="195" y="88"/>
                  <a:pt x="195" y="82"/>
                </a:cubicBezTo>
                <a:cubicBezTo>
                  <a:pt x="195" y="71"/>
                  <a:pt x="195" y="60"/>
                  <a:pt x="194" y="49"/>
                </a:cubicBezTo>
                <a:cubicBezTo>
                  <a:pt x="194" y="48"/>
                  <a:pt x="194" y="46"/>
                  <a:pt x="193" y="46"/>
                </a:cubicBezTo>
                <a:cubicBezTo>
                  <a:pt x="193" y="46"/>
                  <a:pt x="191" y="47"/>
                  <a:pt x="191" y="48"/>
                </a:cubicBezTo>
                <a:cubicBezTo>
                  <a:pt x="191" y="57"/>
                  <a:pt x="188" y="65"/>
                  <a:pt x="189" y="75"/>
                </a:cubicBezTo>
                <a:cubicBezTo>
                  <a:pt x="189" y="80"/>
                  <a:pt x="188" y="85"/>
                  <a:pt x="191" y="90"/>
                </a:cubicBezTo>
                <a:cubicBezTo>
                  <a:pt x="193" y="94"/>
                  <a:pt x="188" y="100"/>
                  <a:pt x="192" y="105"/>
                </a:cubicBezTo>
                <a:cubicBezTo>
                  <a:pt x="193" y="106"/>
                  <a:pt x="193" y="112"/>
                  <a:pt x="193" y="116"/>
                </a:cubicBezTo>
                <a:cubicBezTo>
                  <a:pt x="193" y="121"/>
                  <a:pt x="193" y="127"/>
                  <a:pt x="193" y="132"/>
                </a:cubicBezTo>
                <a:cubicBezTo>
                  <a:pt x="194" y="138"/>
                  <a:pt x="195" y="144"/>
                  <a:pt x="192" y="150"/>
                </a:cubicBezTo>
                <a:cubicBezTo>
                  <a:pt x="191" y="152"/>
                  <a:pt x="191" y="157"/>
                  <a:pt x="191" y="161"/>
                </a:cubicBezTo>
                <a:cubicBezTo>
                  <a:pt x="191" y="163"/>
                  <a:pt x="192" y="163"/>
                  <a:pt x="193" y="163"/>
                </a:cubicBezTo>
                <a:cubicBezTo>
                  <a:pt x="194" y="162"/>
                  <a:pt x="193" y="163"/>
                  <a:pt x="193" y="161"/>
                </a:cubicBezTo>
                <a:cubicBezTo>
                  <a:pt x="195" y="152"/>
                  <a:pt x="196" y="164"/>
                  <a:pt x="197" y="162"/>
                </a:cubicBezTo>
                <a:cubicBezTo>
                  <a:pt x="197" y="163"/>
                  <a:pt x="197" y="165"/>
                  <a:pt x="197" y="166"/>
                </a:cubicBezTo>
                <a:cubicBezTo>
                  <a:pt x="194" y="169"/>
                  <a:pt x="196" y="176"/>
                  <a:pt x="193" y="179"/>
                </a:cubicBezTo>
                <a:cubicBezTo>
                  <a:pt x="193" y="179"/>
                  <a:pt x="193" y="179"/>
                  <a:pt x="193" y="179"/>
                </a:cubicBezTo>
                <a:cubicBezTo>
                  <a:pt x="191" y="180"/>
                  <a:pt x="191" y="184"/>
                  <a:pt x="191" y="187"/>
                </a:cubicBezTo>
                <a:cubicBezTo>
                  <a:pt x="191" y="193"/>
                  <a:pt x="191" y="199"/>
                  <a:pt x="191" y="206"/>
                </a:cubicBezTo>
                <a:cubicBezTo>
                  <a:pt x="187" y="209"/>
                  <a:pt x="187" y="209"/>
                  <a:pt x="186" y="202"/>
                </a:cubicBezTo>
                <a:cubicBezTo>
                  <a:pt x="186" y="194"/>
                  <a:pt x="185" y="187"/>
                  <a:pt x="184" y="179"/>
                </a:cubicBezTo>
                <a:cubicBezTo>
                  <a:pt x="184" y="176"/>
                  <a:pt x="183" y="175"/>
                  <a:pt x="181" y="177"/>
                </a:cubicBezTo>
                <a:cubicBezTo>
                  <a:pt x="181" y="177"/>
                  <a:pt x="180" y="179"/>
                  <a:pt x="180" y="179"/>
                </a:cubicBezTo>
                <a:cubicBezTo>
                  <a:pt x="178" y="177"/>
                  <a:pt x="177" y="174"/>
                  <a:pt x="176" y="173"/>
                </a:cubicBezTo>
                <a:cubicBezTo>
                  <a:pt x="174" y="173"/>
                  <a:pt x="175" y="179"/>
                  <a:pt x="173" y="180"/>
                </a:cubicBezTo>
                <a:cubicBezTo>
                  <a:pt x="172" y="180"/>
                  <a:pt x="171" y="180"/>
                  <a:pt x="171" y="179"/>
                </a:cubicBezTo>
                <a:cubicBezTo>
                  <a:pt x="171" y="177"/>
                  <a:pt x="171" y="174"/>
                  <a:pt x="171" y="172"/>
                </a:cubicBezTo>
                <a:cubicBezTo>
                  <a:pt x="171" y="171"/>
                  <a:pt x="170" y="170"/>
                  <a:pt x="170" y="169"/>
                </a:cubicBezTo>
                <a:cubicBezTo>
                  <a:pt x="169" y="168"/>
                  <a:pt x="168" y="169"/>
                  <a:pt x="168" y="171"/>
                </a:cubicBezTo>
                <a:cubicBezTo>
                  <a:pt x="167" y="176"/>
                  <a:pt x="167" y="181"/>
                  <a:pt x="167" y="186"/>
                </a:cubicBezTo>
                <a:cubicBezTo>
                  <a:pt x="167" y="188"/>
                  <a:pt x="166" y="189"/>
                  <a:pt x="165" y="189"/>
                </a:cubicBezTo>
                <a:cubicBezTo>
                  <a:pt x="164" y="188"/>
                  <a:pt x="163" y="187"/>
                  <a:pt x="162" y="186"/>
                </a:cubicBezTo>
                <a:cubicBezTo>
                  <a:pt x="162" y="180"/>
                  <a:pt x="162" y="174"/>
                  <a:pt x="162" y="168"/>
                </a:cubicBezTo>
                <a:cubicBezTo>
                  <a:pt x="162" y="163"/>
                  <a:pt x="162" y="158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1" y="140"/>
                  <a:pt x="163" y="125"/>
                  <a:pt x="160" y="111"/>
                </a:cubicBezTo>
                <a:cubicBezTo>
                  <a:pt x="160" y="109"/>
                  <a:pt x="160" y="107"/>
                  <a:pt x="160" y="105"/>
                </a:cubicBezTo>
                <a:cubicBezTo>
                  <a:pt x="161" y="83"/>
                  <a:pt x="157" y="61"/>
                  <a:pt x="157" y="39"/>
                </a:cubicBezTo>
                <a:cubicBezTo>
                  <a:pt x="154" y="42"/>
                  <a:pt x="157" y="48"/>
                  <a:pt x="154" y="51"/>
                </a:cubicBezTo>
                <a:cubicBezTo>
                  <a:pt x="152" y="46"/>
                  <a:pt x="154" y="37"/>
                  <a:pt x="150" y="35"/>
                </a:cubicBezTo>
                <a:cubicBezTo>
                  <a:pt x="150" y="36"/>
                  <a:pt x="149" y="37"/>
                  <a:pt x="149" y="38"/>
                </a:cubicBezTo>
                <a:cubicBezTo>
                  <a:pt x="149" y="44"/>
                  <a:pt x="150" y="50"/>
                  <a:pt x="150" y="56"/>
                </a:cubicBezTo>
                <a:cubicBezTo>
                  <a:pt x="146" y="58"/>
                  <a:pt x="146" y="47"/>
                  <a:pt x="143" y="47"/>
                </a:cubicBezTo>
                <a:cubicBezTo>
                  <a:pt x="142" y="46"/>
                  <a:pt x="141" y="45"/>
                  <a:pt x="140" y="44"/>
                </a:cubicBezTo>
                <a:cubicBezTo>
                  <a:pt x="137" y="42"/>
                  <a:pt x="135" y="44"/>
                  <a:pt x="134" y="50"/>
                </a:cubicBezTo>
                <a:cubicBezTo>
                  <a:pt x="134" y="53"/>
                  <a:pt x="135" y="60"/>
                  <a:pt x="133" y="60"/>
                </a:cubicBezTo>
                <a:cubicBezTo>
                  <a:pt x="129" y="60"/>
                  <a:pt x="131" y="53"/>
                  <a:pt x="130" y="49"/>
                </a:cubicBezTo>
                <a:cubicBezTo>
                  <a:pt x="130" y="47"/>
                  <a:pt x="130" y="44"/>
                  <a:pt x="128" y="43"/>
                </a:cubicBezTo>
                <a:cubicBezTo>
                  <a:pt x="128" y="52"/>
                  <a:pt x="127" y="61"/>
                  <a:pt x="126" y="70"/>
                </a:cubicBezTo>
                <a:cubicBezTo>
                  <a:pt x="125" y="82"/>
                  <a:pt x="122" y="94"/>
                  <a:pt x="127" y="105"/>
                </a:cubicBezTo>
                <a:cubicBezTo>
                  <a:pt x="127" y="107"/>
                  <a:pt x="127" y="109"/>
                  <a:pt x="127" y="111"/>
                </a:cubicBezTo>
                <a:cubicBezTo>
                  <a:pt x="124" y="137"/>
                  <a:pt x="123" y="163"/>
                  <a:pt x="124" y="190"/>
                </a:cubicBezTo>
                <a:cubicBezTo>
                  <a:pt x="125" y="197"/>
                  <a:pt x="124" y="205"/>
                  <a:pt x="123" y="213"/>
                </a:cubicBezTo>
                <a:cubicBezTo>
                  <a:pt x="123" y="214"/>
                  <a:pt x="122" y="215"/>
                  <a:pt x="122" y="215"/>
                </a:cubicBezTo>
                <a:cubicBezTo>
                  <a:pt x="121" y="215"/>
                  <a:pt x="121" y="214"/>
                  <a:pt x="120" y="213"/>
                </a:cubicBezTo>
                <a:cubicBezTo>
                  <a:pt x="120" y="213"/>
                  <a:pt x="120" y="212"/>
                  <a:pt x="120" y="211"/>
                </a:cubicBezTo>
                <a:cubicBezTo>
                  <a:pt x="120" y="211"/>
                  <a:pt x="120" y="210"/>
                  <a:pt x="120" y="209"/>
                </a:cubicBezTo>
                <a:cubicBezTo>
                  <a:pt x="119" y="208"/>
                  <a:pt x="120" y="205"/>
                  <a:pt x="118" y="205"/>
                </a:cubicBezTo>
                <a:cubicBezTo>
                  <a:pt x="118" y="206"/>
                  <a:pt x="117" y="207"/>
                  <a:pt x="117" y="209"/>
                </a:cubicBezTo>
                <a:cubicBezTo>
                  <a:pt x="117" y="211"/>
                  <a:pt x="117" y="215"/>
                  <a:pt x="115" y="214"/>
                </a:cubicBezTo>
                <a:cubicBezTo>
                  <a:pt x="114" y="214"/>
                  <a:pt x="113" y="210"/>
                  <a:pt x="114" y="208"/>
                </a:cubicBezTo>
                <a:cubicBezTo>
                  <a:pt x="114" y="197"/>
                  <a:pt x="111" y="186"/>
                  <a:pt x="118" y="177"/>
                </a:cubicBezTo>
                <a:cubicBezTo>
                  <a:pt x="121" y="172"/>
                  <a:pt x="119" y="162"/>
                  <a:pt x="116" y="156"/>
                </a:cubicBezTo>
                <a:cubicBezTo>
                  <a:pt x="114" y="154"/>
                  <a:pt x="113" y="152"/>
                  <a:pt x="113" y="149"/>
                </a:cubicBezTo>
                <a:cubicBezTo>
                  <a:pt x="113" y="145"/>
                  <a:pt x="114" y="141"/>
                  <a:pt x="115" y="138"/>
                </a:cubicBezTo>
                <a:cubicBezTo>
                  <a:pt x="118" y="134"/>
                  <a:pt x="118" y="129"/>
                  <a:pt x="118" y="122"/>
                </a:cubicBezTo>
                <a:cubicBezTo>
                  <a:pt x="118" y="109"/>
                  <a:pt x="115" y="96"/>
                  <a:pt x="121" y="84"/>
                </a:cubicBezTo>
                <a:cubicBezTo>
                  <a:pt x="121" y="83"/>
                  <a:pt x="120" y="81"/>
                  <a:pt x="119" y="81"/>
                </a:cubicBezTo>
                <a:cubicBezTo>
                  <a:pt x="118" y="81"/>
                  <a:pt x="116" y="80"/>
                  <a:pt x="115" y="85"/>
                </a:cubicBezTo>
                <a:cubicBezTo>
                  <a:pt x="115" y="88"/>
                  <a:pt x="116" y="92"/>
                  <a:pt x="114" y="95"/>
                </a:cubicBezTo>
                <a:cubicBezTo>
                  <a:pt x="113" y="88"/>
                  <a:pt x="111" y="82"/>
                  <a:pt x="111" y="75"/>
                </a:cubicBezTo>
                <a:cubicBezTo>
                  <a:pt x="111" y="71"/>
                  <a:pt x="110" y="68"/>
                  <a:pt x="108" y="66"/>
                </a:cubicBezTo>
                <a:cubicBezTo>
                  <a:pt x="107" y="66"/>
                  <a:pt x="106" y="64"/>
                  <a:pt x="106" y="63"/>
                </a:cubicBezTo>
                <a:cubicBezTo>
                  <a:pt x="105" y="62"/>
                  <a:pt x="105" y="60"/>
                  <a:pt x="106" y="59"/>
                </a:cubicBezTo>
                <a:cubicBezTo>
                  <a:pt x="106" y="57"/>
                  <a:pt x="107" y="56"/>
                  <a:pt x="108" y="56"/>
                </a:cubicBezTo>
                <a:cubicBezTo>
                  <a:pt x="110" y="58"/>
                  <a:pt x="112" y="60"/>
                  <a:pt x="114" y="65"/>
                </a:cubicBezTo>
                <a:cubicBezTo>
                  <a:pt x="114" y="67"/>
                  <a:pt x="115" y="71"/>
                  <a:pt x="117" y="70"/>
                </a:cubicBezTo>
                <a:cubicBezTo>
                  <a:pt x="117" y="62"/>
                  <a:pt x="117" y="53"/>
                  <a:pt x="117" y="45"/>
                </a:cubicBezTo>
                <a:cubicBezTo>
                  <a:pt x="117" y="43"/>
                  <a:pt x="116" y="42"/>
                  <a:pt x="115" y="41"/>
                </a:cubicBezTo>
                <a:cubicBezTo>
                  <a:pt x="115" y="40"/>
                  <a:pt x="114" y="42"/>
                  <a:pt x="114" y="43"/>
                </a:cubicBezTo>
                <a:cubicBezTo>
                  <a:pt x="113" y="44"/>
                  <a:pt x="113" y="51"/>
                  <a:pt x="111" y="44"/>
                </a:cubicBezTo>
                <a:cubicBezTo>
                  <a:pt x="111" y="42"/>
                  <a:pt x="110" y="40"/>
                  <a:pt x="109" y="40"/>
                </a:cubicBezTo>
                <a:cubicBezTo>
                  <a:pt x="106" y="41"/>
                  <a:pt x="105" y="37"/>
                  <a:pt x="104" y="32"/>
                </a:cubicBezTo>
                <a:cubicBezTo>
                  <a:pt x="104" y="30"/>
                  <a:pt x="103" y="29"/>
                  <a:pt x="102" y="30"/>
                </a:cubicBezTo>
                <a:cubicBezTo>
                  <a:pt x="102" y="30"/>
                  <a:pt x="101" y="32"/>
                  <a:pt x="101" y="33"/>
                </a:cubicBezTo>
                <a:cubicBezTo>
                  <a:pt x="101" y="50"/>
                  <a:pt x="99" y="68"/>
                  <a:pt x="101" y="86"/>
                </a:cubicBezTo>
                <a:cubicBezTo>
                  <a:pt x="102" y="89"/>
                  <a:pt x="101" y="92"/>
                  <a:pt x="100" y="92"/>
                </a:cubicBezTo>
                <a:cubicBezTo>
                  <a:pt x="98" y="92"/>
                  <a:pt x="97" y="89"/>
                  <a:pt x="97" y="86"/>
                </a:cubicBezTo>
                <a:cubicBezTo>
                  <a:pt x="96" y="82"/>
                  <a:pt x="97" y="79"/>
                  <a:pt x="97" y="75"/>
                </a:cubicBezTo>
                <a:cubicBezTo>
                  <a:pt x="99" y="68"/>
                  <a:pt x="99" y="62"/>
                  <a:pt x="99" y="55"/>
                </a:cubicBezTo>
                <a:cubicBezTo>
                  <a:pt x="99" y="53"/>
                  <a:pt x="98" y="50"/>
                  <a:pt x="97" y="48"/>
                </a:cubicBezTo>
                <a:cubicBezTo>
                  <a:pt x="97" y="47"/>
                  <a:pt x="96" y="46"/>
                  <a:pt x="96" y="46"/>
                </a:cubicBezTo>
                <a:cubicBezTo>
                  <a:pt x="95" y="46"/>
                  <a:pt x="94" y="47"/>
                  <a:pt x="94" y="48"/>
                </a:cubicBezTo>
                <a:cubicBezTo>
                  <a:pt x="94" y="59"/>
                  <a:pt x="92" y="69"/>
                  <a:pt x="92" y="79"/>
                </a:cubicBezTo>
                <a:cubicBezTo>
                  <a:pt x="92" y="116"/>
                  <a:pt x="92" y="154"/>
                  <a:pt x="92" y="191"/>
                </a:cubicBezTo>
                <a:cubicBezTo>
                  <a:pt x="92" y="194"/>
                  <a:pt x="91" y="198"/>
                  <a:pt x="93" y="202"/>
                </a:cubicBezTo>
                <a:cubicBezTo>
                  <a:pt x="93" y="201"/>
                  <a:pt x="94" y="199"/>
                  <a:pt x="94" y="198"/>
                </a:cubicBezTo>
                <a:cubicBezTo>
                  <a:pt x="94" y="174"/>
                  <a:pt x="98" y="150"/>
                  <a:pt x="97" y="125"/>
                </a:cubicBezTo>
                <a:cubicBezTo>
                  <a:pt x="96" y="118"/>
                  <a:pt x="99" y="111"/>
                  <a:pt x="98" y="104"/>
                </a:cubicBezTo>
                <a:cubicBezTo>
                  <a:pt x="98" y="103"/>
                  <a:pt x="99" y="101"/>
                  <a:pt x="100" y="100"/>
                </a:cubicBezTo>
                <a:cubicBezTo>
                  <a:pt x="101" y="100"/>
                  <a:pt x="102" y="101"/>
                  <a:pt x="102" y="104"/>
                </a:cubicBezTo>
                <a:cubicBezTo>
                  <a:pt x="103" y="113"/>
                  <a:pt x="103" y="122"/>
                  <a:pt x="103" y="131"/>
                </a:cubicBezTo>
                <a:cubicBezTo>
                  <a:pt x="104" y="140"/>
                  <a:pt x="104" y="142"/>
                  <a:pt x="107" y="150"/>
                </a:cubicBezTo>
                <a:cubicBezTo>
                  <a:pt x="108" y="144"/>
                  <a:pt x="107" y="137"/>
                  <a:pt x="107" y="131"/>
                </a:cubicBezTo>
                <a:cubicBezTo>
                  <a:pt x="107" y="123"/>
                  <a:pt x="107" y="116"/>
                  <a:pt x="107" y="109"/>
                </a:cubicBezTo>
                <a:cubicBezTo>
                  <a:pt x="107" y="107"/>
                  <a:pt x="108" y="105"/>
                  <a:pt x="109" y="105"/>
                </a:cubicBezTo>
                <a:cubicBezTo>
                  <a:pt x="110" y="105"/>
                  <a:pt x="111" y="108"/>
                  <a:pt x="111" y="109"/>
                </a:cubicBezTo>
                <a:cubicBezTo>
                  <a:pt x="109" y="118"/>
                  <a:pt x="109" y="126"/>
                  <a:pt x="110" y="135"/>
                </a:cubicBezTo>
                <a:cubicBezTo>
                  <a:pt x="112" y="143"/>
                  <a:pt x="111" y="153"/>
                  <a:pt x="108" y="161"/>
                </a:cubicBezTo>
                <a:cubicBezTo>
                  <a:pt x="105" y="167"/>
                  <a:pt x="105" y="167"/>
                  <a:pt x="109" y="172"/>
                </a:cubicBezTo>
                <a:cubicBezTo>
                  <a:pt x="111" y="173"/>
                  <a:pt x="111" y="176"/>
                  <a:pt x="110" y="178"/>
                </a:cubicBezTo>
                <a:cubicBezTo>
                  <a:pt x="109" y="186"/>
                  <a:pt x="108" y="194"/>
                  <a:pt x="110" y="201"/>
                </a:cubicBezTo>
                <a:cubicBezTo>
                  <a:pt x="111" y="207"/>
                  <a:pt x="111" y="211"/>
                  <a:pt x="108" y="215"/>
                </a:cubicBezTo>
                <a:cubicBezTo>
                  <a:pt x="106" y="220"/>
                  <a:pt x="105" y="226"/>
                  <a:pt x="104" y="231"/>
                </a:cubicBezTo>
                <a:cubicBezTo>
                  <a:pt x="104" y="233"/>
                  <a:pt x="104" y="235"/>
                  <a:pt x="105" y="236"/>
                </a:cubicBezTo>
                <a:cubicBezTo>
                  <a:pt x="105" y="236"/>
                  <a:pt x="106" y="235"/>
                  <a:pt x="107" y="234"/>
                </a:cubicBezTo>
                <a:cubicBezTo>
                  <a:pt x="107" y="232"/>
                  <a:pt x="107" y="228"/>
                  <a:pt x="109" y="228"/>
                </a:cubicBezTo>
                <a:cubicBezTo>
                  <a:pt x="111" y="228"/>
                  <a:pt x="111" y="232"/>
                  <a:pt x="111" y="236"/>
                </a:cubicBezTo>
                <a:cubicBezTo>
                  <a:pt x="111" y="239"/>
                  <a:pt x="110" y="243"/>
                  <a:pt x="110" y="247"/>
                </a:cubicBezTo>
                <a:cubicBezTo>
                  <a:pt x="110" y="249"/>
                  <a:pt x="110" y="251"/>
                  <a:pt x="111" y="251"/>
                </a:cubicBezTo>
                <a:cubicBezTo>
                  <a:pt x="113" y="252"/>
                  <a:pt x="113" y="250"/>
                  <a:pt x="113" y="248"/>
                </a:cubicBezTo>
                <a:cubicBezTo>
                  <a:pt x="113" y="246"/>
                  <a:pt x="113" y="244"/>
                  <a:pt x="113" y="242"/>
                </a:cubicBezTo>
                <a:cubicBezTo>
                  <a:pt x="114" y="239"/>
                  <a:pt x="113" y="236"/>
                  <a:pt x="115" y="236"/>
                </a:cubicBezTo>
                <a:cubicBezTo>
                  <a:pt x="117" y="236"/>
                  <a:pt x="117" y="240"/>
                  <a:pt x="117" y="242"/>
                </a:cubicBezTo>
                <a:cubicBezTo>
                  <a:pt x="115" y="248"/>
                  <a:pt x="117" y="255"/>
                  <a:pt x="116" y="261"/>
                </a:cubicBezTo>
                <a:cubicBezTo>
                  <a:pt x="116" y="262"/>
                  <a:pt x="117" y="263"/>
                  <a:pt x="118" y="263"/>
                </a:cubicBezTo>
                <a:cubicBezTo>
                  <a:pt x="118" y="263"/>
                  <a:pt x="119" y="262"/>
                  <a:pt x="119" y="261"/>
                </a:cubicBezTo>
                <a:cubicBezTo>
                  <a:pt x="120" y="259"/>
                  <a:pt x="119" y="255"/>
                  <a:pt x="122" y="254"/>
                </a:cubicBezTo>
                <a:cubicBezTo>
                  <a:pt x="122" y="268"/>
                  <a:pt x="123" y="282"/>
                  <a:pt x="122" y="296"/>
                </a:cubicBezTo>
                <a:cubicBezTo>
                  <a:pt x="121" y="300"/>
                  <a:pt x="121" y="305"/>
                  <a:pt x="122" y="309"/>
                </a:cubicBezTo>
                <a:cubicBezTo>
                  <a:pt x="124" y="319"/>
                  <a:pt x="123" y="328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3" y="338"/>
                  <a:pt x="122" y="339"/>
                  <a:pt x="122" y="341"/>
                </a:cubicBezTo>
                <a:cubicBezTo>
                  <a:pt x="122" y="341"/>
                  <a:pt x="122" y="341"/>
                  <a:pt x="122" y="341"/>
                </a:cubicBezTo>
                <a:cubicBezTo>
                  <a:pt x="122" y="345"/>
                  <a:pt x="121" y="349"/>
                  <a:pt x="121" y="353"/>
                </a:cubicBezTo>
                <a:cubicBezTo>
                  <a:pt x="119" y="350"/>
                  <a:pt x="120" y="345"/>
                  <a:pt x="119" y="342"/>
                </a:cubicBezTo>
                <a:cubicBezTo>
                  <a:pt x="119" y="338"/>
                  <a:pt x="117" y="337"/>
                  <a:pt x="115" y="340"/>
                </a:cubicBezTo>
                <a:cubicBezTo>
                  <a:pt x="114" y="344"/>
                  <a:pt x="112" y="341"/>
                  <a:pt x="112" y="338"/>
                </a:cubicBezTo>
                <a:cubicBezTo>
                  <a:pt x="111" y="336"/>
                  <a:pt x="112" y="333"/>
                  <a:pt x="112" y="330"/>
                </a:cubicBezTo>
                <a:cubicBezTo>
                  <a:pt x="112" y="329"/>
                  <a:pt x="111" y="328"/>
                  <a:pt x="111" y="328"/>
                </a:cubicBezTo>
                <a:cubicBezTo>
                  <a:pt x="110" y="327"/>
                  <a:pt x="109" y="328"/>
                  <a:pt x="109" y="330"/>
                </a:cubicBezTo>
                <a:cubicBezTo>
                  <a:pt x="109" y="333"/>
                  <a:pt x="109" y="336"/>
                  <a:pt x="109" y="340"/>
                </a:cubicBezTo>
                <a:cubicBezTo>
                  <a:pt x="109" y="341"/>
                  <a:pt x="108" y="342"/>
                  <a:pt x="107" y="342"/>
                </a:cubicBezTo>
                <a:cubicBezTo>
                  <a:pt x="107" y="341"/>
                  <a:pt x="106" y="340"/>
                  <a:pt x="106" y="339"/>
                </a:cubicBezTo>
                <a:cubicBezTo>
                  <a:pt x="107" y="331"/>
                  <a:pt x="105" y="322"/>
                  <a:pt x="107" y="314"/>
                </a:cubicBezTo>
                <a:cubicBezTo>
                  <a:pt x="108" y="310"/>
                  <a:pt x="106" y="304"/>
                  <a:pt x="109" y="300"/>
                </a:cubicBezTo>
                <a:cubicBezTo>
                  <a:pt x="113" y="303"/>
                  <a:pt x="110" y="310"/>
                  <a:pt x="111" y="315"/>
                </a:cubicBezTo>
                <a:cubicBezTo>
                  <a:pt x="111" y="317"/>
                  <a:pt x="112" y="317"/>
                  <a:pt x="113" y="317"/>
                </a:cubicBezTo>
                <a:cubicBezTo>
                  <a:pt x="114" y="311"/>
                  <a:pt x="115" y="305"/>
                  <a:pt x="118" y="300"/>
                </a:cubicBezTo>
                <a:cubicBezTo>
                  <a:pt x="120" y="296"/>
                  <a:pt x="119" y="289"/>
                  <a:pt x="119" y="283"/>
                </a:cubicBezTo>
                <a:cubicBezTo>
                  <a:pt x="119" y="282"/>
                  <a:pt x="118" y="281"/>
                  <a:pt x="118" y="281"/>
                </a:cubicBezTo>
                <a:cubicBezTo>
                  <a:pt x="115" y="282"/>
                  <a:pt x="113" y="275"/>
                  <a:pt x="111" y="277"/>
                </a:cubicBezTo>
                <a:cubicBezTo>
                  <a:pt x="108" y="280"/>
                  <a:pt x="107" y="278"/>
                  <a:pt x="106" y="274"/>
                </a:cubicBezTo>
                <a:cubicBezTo>
                  <a:pt x="105" y="270"/>
                  <a:pt x="106" y="264"/>
                  <a:pt x="103" y="261"/>
                </a:cubicBezTo>
                <a:cubicBezTo>
                  <a:pt x="103" y="274"/>
                  <a:pt x="101" y="285"/>
                  <a:pt x="99" y="297"/>
                </a:cubicBezTo>
                <a:cubicBezTo>
                  <a:pt x="99" y="283"/>
                  <a:pt x="99" y="269"/>
                  <a:pt x="98" y="256"/>
                </a:cubicBezTo>
                <a:cubicBezTo>
                  <a:pt x="98" y="255"/>
                  <a:pt x="98" y="254"/>
                  <a:pt x="98" y="254"/>
                </a:cubicBezTo>
                <a:cubicBezTo>
                  <a:pt x="97" y="252"/>
                  <a:pt x="97" y="257"/>
                  <a:pt x="96" y="250"/>
                </a:cubicBezTo>
                <a:cubicBezTo>
                  <a:pt x="97" y="274"/>
                  <a:pt x="94" y="292"/>
                  <a:pt x="91" y="311"/>
                </a:cubicBezTo>
                <a:cubicBezTo>
                  <a:pt x="90" y="304"/>
                  <a:pt x="90" y="297"/>
                  <a:pt x="91" y="290"/>
                </a:cubicBezTo>
                <a:cubicBezTo>
                  <a:pt x="91" y="287"/>
                  <a:pt x="92" y="285"/>
                  <a:pt x="92" y="282"/>
                </a:cubicBezTo>
                <a:cubicBezTo>
                  <a:pt x="92" y="281"/>
                  <a:pt x="91" y="280"/>
                  <a:pt x="90" y="280"/>
                </a:cubicBezTo>
                <a:cubicBezTo>
                  <a:pt x="90" y="280"/>
                  <a:pt x="89" y="281"/>
                  <a:pt x="89" y="281"/>
                </a:cubicBezTo>
                <a:cubicBezTo>
                  <a:pt x="88" y="291"/>
                  <a:pt x="87" y="301"/>
                  <a:pt x="86" y="310"/>
                </a:cubicBezTo>
                <a:cubicBezTo>
                  <a:pt x="86" y="312"/>
                  <a:pt x="86" y="314"/>
                  <a:pt x="86" y="316"/>
                </a:cubicBezTo>
                <a:cubicBezTo>
                  <a:pt x="87" y="318"/>
                  <a:pt x="88" y="320"/>
                  <a:pt x="88" y="320"/>
                </a:cubicBezTo>
                <a:cubicBezTo>
                  <a:pt x="93" y="322"/>
                  <a:pt x="97" y="323"/>
                  <a:pt x="100" y="311"/>
                </a:cubicBezTo>
                <a:cubicBezTo>
                  <a:pt x="100" y="331"/>
                  <a:pt x="100" y="331"/>
                  <a:pt x="100" y="331"/>
                </a:cubicBezTo>
                <a:cubicBezTo>
                  <a:pt x="98" y="327"/>
                  <a:pt x="96" y="325"/>
                  <a:pt x="94" y="327"/>
                </a:cubicBezTo>
                <a:cubicBezTo>
                  <a:pt x="90" y="330"/>
                  <a:pt x="88" y="335"/>
                  <a:pt x="87" y="342"/>
                </a:cubicBezTo>
                <a:cubicBezTo>
                  <a:pt x="86" y="345"/>
                  <a:pt x="83" y="345"/>
                  <a:pt x="83" y="342"/>
                </a:cubicBezTo>
                <a:cubicBezTo>
                  <a:pt x="80" y="332"/>
                  <a:pt x="78" y="322"/>
                  <a:pt x="82" y="311"/>
                </a:cubicBezTo>
                <a:cubicBezTo>
                  <a:pt x="84" y="306"/>
                  <a:pt x="84" y="301"/>
                  <a:pt x="84" y="295"/>
                </a:cubicBezTo>
                <a:cubicBezTo>
                  <a:pt x="84" y="285"/>
                  <a:pt x="84" y="275"/>
                  <a:pt x="85" y="264"/>
                </a:cubicBezTo>
                <a:cubicBezTo>
                  <a:pt x="87" y="255"/>
                  <a:pt x="87" y="244"/>
                  <a:pt x="84" y="235"/>
                </a:cubicBezTo>
                <a:cubicBezTo>
                  <a:pt x="82" y="229"/>
                  <a:pt x="82" y="223"/>
                  <a:pt x="82" y="217"/>
                </a:cubicBezTo>
                <a:cubicBezTo>
                  <a:pt x="82" y="203"/>
                  <a:pt x="82" y="190"/>
                  <a:pt x="82" y="177"/>
                </a:cubicBezTo>
                <a:cubicBezTo>
                  <a:pt x="82" y="168"/>
                  <a:pt x="82" y="159"/>
                  <a:pt x="81" y="148"/>
                </a:cubicBezTo>
                <a:cubicBezTo>
                  <a:pt x="79" y="156"/>
                  <a:pt x="80" y="163"/>
                  <a:pt x="79" y="169"/>
                </a:cubicBezTo>
                <a:cubicBezTo>
                  <a:pt x="76" y="180"/>
                  <a:pt x="77" y="193"/>
                  <a:pt x="78" y="204"/>
                </a:cubicBezTo>
                <a:cubicBezTo>
                  <a:pt x="79" y="217"/>
                  <a:pt x="78" y="228"/>
                  <a:pt x="75" y="238"/>
                </a:cubicBezTo>
                <a:cubicBezTo>
                  <a:pt x="71" y="247"/>
                  <a:pt x="73" y="252"/>
                  <a:pt x="76" y="259"/>
                </a:cubicBezTo>
                <a:cubicBezTo>
                  <a:pt x="77" y="261"/>
                  <a:pt x="78" y="262"/>
                  <a:pt x="79" y="264"/>
                </a:cubicBezTo>
                <a:cubicBezTo>
                  <a:pt x="82" y="269"/>
                  <a:pt x="83" y="278"/>
                  <a:pt x="80" y="283"/>
                </a:cubicBezTo>
                <a:cubicBezTo>
                  <a:pt x="79" y="287"/>
                  <a:pt x="78" y="291"/>
                  <a:pt x="76" y="294"/>
                </a:cubicBezTo>
                <a:cubicBezTo>
                  <a:pt x="74" y="295"/>
                  <a:pt x="74" y="287"/>
                  <a:pt x="71" y="290"/>
                </a:cubicBezTo>
                <a:cubicBezTo>
                  <a:pt x="71" y="301"/>
                  <a:pt x="71" y="312"/>
                  <a:pt x="71" y="324"/>
                </a:cubicBezTo>
                <a:cubicBezTo>
                  <a:pt x="71" y="324"/>
                  <a:pt x="70" y="324"/>
                  <a:pt x="70" y="325"/>
                </a:cubicBezTo>
                <a:cubicBezTo>
                  <a:pt x="68" y="323"/>
                  <a:pt x="70" y="318"/>
                  <a:pt x="67" y="317"/>
                </a:cubicBezTo>
                <a:cubicBezTo>
                  <a:pt x="67" y="324"/>
                  <a:pt x="65" y="328"/>
                  <a:pt x="63" y="334"/>
                </a:cubicBezTo>
                <a:cubicBezTo>
                  <a:pt x="63" y="336"/>
                  <a:pt x="63" y="339"/>
                  <a:pt x="63" y="341"/>
                </a:cubicBezTo>
                <a:cubicBezTo>
                  <a:pt x="64" y="341"/>
                  <a:pt x="65" y="341"/>
                  <a:pt x="66" y="340"/>
                </a:cubicBezTo>
                <a:cubicBezTo>
                  <a:pt x="67" y="340"/>
                  <a:pt x="68" y="339"/>
                  <a:pt x="69" y="342"/>
                </a:cubicBezTo>
                <a:cubicBezTo>
                  <a:pt x="69" y="346"/>
                  <a:pt x="70" y="350"/>
                  <a:pt x="70" y="353"/>
                </a:cubicBezTo>
                <a:cubicBezTo>
                  <a:pt x="69" y="361"/>
                  <a:pt x="69" y="369"/>
                  <a:pt x="69" y="377"/>
                </a:cubicBezTo>
                <a:cubicBezTo>
                  <a:pt x="69" y="401"/>
                  <a:pt x="69" y="401"/>
                  <a:pt x="69" y="401"/>
                </a:cubicBezTo>
                <a:cubicBezTo>
                  <a:pt x="66" y="413"/>
                  <a:pt x="66" y="420"/>
                  <a:pt x="69" y="432"/>
                </a:cubicBezTo>
                <a:cubicBezTo>
                  <a:pt x="69" y="432"/>
                  <a:pt x="69" y="432"/>
                  <a:pt x="69" y="432"/>
                </a:cubicBezTo>
                <a:cubicBezTo>
                  <a:pt x="69" y="434"/>
                  <a:pt x="69" y="435"/>
                  <a:pt x="69" y="436"/>
                </a:cubicBezTo>
                <a:cubicBezTo>
                  <a:pt x="69" y="436"/>
                  <a:pt x="69" y="436"/>
                  <a:pt x="69" y="436"/>
                </a:cubicBezTo>
                <a:cubicBezTo>
                  <a:pt x="68" y="439"/>
                  <a:pt x="67" y="441"/>
                  <a:pt x="67" y="443"/>
                </a:cubicBezTo>
                <a:cubicBezTo>
                  <a:pt x="66" y="445"/>
                  <a:pt x="65" y="445"/>
                  <a:pt x="65" y="443"/>
                </a:cubicBezTo>
                <a:cubicBezTo>
                  <a:pt x="64" y="433"/>
                  <a:pt x="61" y="439"/>
                  <a:pt x="58" y="440"/>
                </a:cubicBezTo>
                <a:cubicBezTo>
                  <a:pt x="58" y="431"/>
                  <a:pt x="58" y="422"/>
                  <a:pt x="58" y="413"/>
                </a:cubicBezTo>
                <a:cubicBezTo>
                  <a:pt x="58" y="413"/>
                  <a:pt x="58" y="413"/>
                  <a:pt x="58" y="413"/>
                </a:cubicBezTo>
                <a:cubicBezTo>
                  <a:pt x="59" y="406"/>
                  <a:pt x="61" y="400"/>
                  <a:pt x="60" y="392"/>
                </a:cubicBezTo>
                <a:cubicBezTo>
                  <a:pt x="60" y="392"/>
                  <a:pt x="60" y="392"/>
                  <a:pt x="60" y="392"/>
                </a:cubicBezTo>
                <a:cubicBezTo>
                  <a:pt x="64" y="397"/>
                  <a:pt x="62" y="404"/>
                  <a:pt x="63" y="410"/>
                </a:cubicBezTo>
                <a:cubicBezTo>
                  <a:pt x="63" y="416"/>
                  <a:pt x="62" y="423"/>
                  <a:pt x="65" y="432"/>
                </a:cubicBezTo>
                <a:cubicBezTo>
                  <a:pt x="65" y="422"/>
                  <a:pt x="65" y="416"/>
                  <a:pt x="65" y="410"/>
                </a:cubicBezTo>
                <a:cubicBezTo>
                  <a:pt x="65" y="405"/>
                  <a:pt x="65" y="400"/>
                  <a:pt x="66" y="395"/>
                </a:cubicBezTo>
                <a:cubicBezTo>
                  <a:pt x="68" y="382"/>
                  <a:pt x="67" y="369"/>
                  <a:pt x="67" y="355"/>
                </a:cubicBezTo>
                <a:cubicBezTo>
                  <a:pt x="67" y="354"/>
                  <a:pt x="66" y="352"/>
                  <a:pt x="65" y="351"/>
                </a:cubicBezTo>
                <a:cubicBezTo>
                  <a:pt x="64" y="350"/>
                  <a:pt x="63" y="353"/>
                  <a:pt x="63" y="355"/>
                </a:cubicBezTo>
                <a:cubicBezTo>
                  <a:pt x="64" y="363"/>
                  <a:pt x="62" y="369"/>
                  <a:pt x="58" y="373"/>
                </a:cubicBezTo>
                <a:cubicBezTo>
                  <a:pt x="57" y="372"/>
                  <a:pt x="56" y="363"/>
                  <a:pt x="53" y="369"/>
                </a:cubicBezTo>
                <a:cubicBezTo>
                  <a:pt x="52" y="371"/>
                  <a:pt x="51" y="370"/>
                  <a:pt x="50" y="368"/>
                </a:cubicBezTo>
                <a:cubicBezTo>
                  <a:pt x="50" y="361"/>
                  <a:pt x="50" y="355"/>
                  <a:pt x="51" y="348"/>
                </a:cubicBezTo>
                <a:cubicBezTo>
                  <a:pt x="53" y="340"/>
                  <a:pt x="52" y="332"/>
                  <a:pt x="52" y="323"/>
                </a:cubicBezTo>
                <a:cubicBezTo>
                  <a:pt x="52" y="320"/>
                  <a:pt x="51" y="320"/>
                  <a:pt x="50" y="321"/>
                </a:cubicBezTo>
                <a:cubicBezTo>
                  <a:pt x="50" y="322"/>
                  <a:pt x="50" y="325"/>
                  <a:pt x="48" y="324"/>
                </a:cubicBezTo>
                <a:cubicBezTo>
                  <a:pt x="48" y="318"/>
                  <a:pt x="48" y="312"/>
                  <a:pt x="49" y="306"/>
                </a:cubicBezTo>
                <a:cubicBezTo>
                  <a:pt x="50" y="299"/>
                  <a:pt x="50" y="292"/>
                  <a:pt x="51" y="285"/>
                </a:cubicBezTo>
                <a:cubicBezTo>
                  <a:pt x="51" y="282"/>
                  <a:pt x="52" y="280"/>
                  <a:pt x="53" y="280"/>
                </a:cubicBezTo>
                <a:cubicBezTo>
                  <a:pt x="56" y="279"/>
                  <a:pt x="57" y="277"/>
                  <a:pt x="56" y="273"/>
                </a:cubicBezTo>
                <a:cubicBezTo>
                  <a:pt x="54" y="254"/>
                  <a:pt x="51" y="235"/>
                  <a:pt x="52" y="215"/>
                </a:cubicBezTo>
                <a:cubicBezTo>
                  <a:pt x="52" y="214"/>
                  <a:pt x="51" y="213"/>
                  <a:pt x="51" y="213"/>
                </a:cubicBezTo>
                <a:cubicBezTo>
                  <a:pt x="50" y="213"/>
                  <a:pt x="49" y="214"/>
                  <a:pt x="49" y="215"/>
                </a:cubicBezTo>
                <a:cubicBezTo>
                  <a:pt x="49" y="219"/>
                  <a:pt x="49" y="224"/>
                  <a:pt x="49" y="228"/>
                </a:cubicBezTo>
                <a:cubicBezTo>
                  <a:pt x="49" y="231"/>
                  <a:pt x="49" y="234"/>
                  <a:pt x="48" y="236"/>
                </a:cubicBezTo>
                <a:cubicBezTo>
                  <a:pt x="48" y="238"/>
                  <a:pt x="48" y="242"/>
                  <a:pt x="46" y="241"/>
                </a:cubicBezTo>
                <a:cubicBezTo>
                  <a:pt x="46" y="233"/>
                  <a:pt x="46" y="225"/>
                  <a:pt x="45" y="216"/>
                </a:cubicBezTo>
                <a:cubicBezTo>
                  <a:pt x="43" y="221"/>
                  <a:pt x="44" y="226"/>
                  <a:pt x="44" y="229"/>
                </a:cubicBezTo>
                <a:cubicBezTo>
                  <a:pt x="41" y="240"/>
                  <a:pt x="41" y="251"/>
                  <a:pt x="41" y="262"/>
                </a:cubicBezTo>
                <a:cubicBezTo>
                  <a:pt x="42" y="267"/>
                  <a:pt x="41" y="271"/>
                  <a:pt x="40" y="275"/>
                </a:cubicBezTo>
                <a:cubicBezTo>
                  <a:pt x="39" y="280"/>
                  <a:pt x="41" y="284"/>
                  <a:pt x="43" y="286"/>
                </a:cubicBezTo>
                <a:cubicBezTo>
                  <a:pt x="45" y="283"/>
                  <a:pt x="43" y="277"/>
                  <a:pt x="46" y="273"/>
                </a:cubicBezTo>
                <a:cubicBezTo>
                  <a:pt x="46" y="281"/>
                  <a:pt x="46" y="289"/>
                  <a:pt x="45" y="297"/>
                </a:cubicBezTo>
                <a:cubicBezTo>
                  <a:pt x="45" y="298"/>
                  <a:pt x="44" y="300"/>
                  <a:pt x="44" y="301"/>
                </a:cubicBezTo>
                <a:cubicBezTo>
                  <a:pt x="44" y="301"/>
                  <a:pt x="44" y="301"/>
                  <a:pt x="44" y="301"/>
                </a:cubicBezTo>
                <a:cubicBezTo>
                  <a:pt x="43" y="303"/>
                  <a:pt x="43" y="304"/>
                  <a:pt x="43" y="306"/>
                </a:cubicBezTo>
                <a:cubicBezTo>
                  <a:pt x="43" y="304"/>
                  <a:pt x="43" y="303"/>
                  <a:pt x="44" y="301"/>
                </a:cubicBezTo>
                <a:cubicBezTo>
                  <a:pt x="43" y="299"/>
                  <a:pt x="41" y="297"/>
                  <a:pt x="40" y="299"/>
                </a:cubicBezTo>
                <a:cubicBezTo>
                  <a:pt x="35" y="310"/>
                  <a:pt x="38" y="331"/>
                  <a:pt x="42" y="336"/>
                </a:cubicBezTo>
                <a:cubicBezTo>
                  <a:pt x="45" y="340"/>
                  <a:pt x="46" y="345"/>
                  <a:pt x="46" y="352"/>
                </a:cubicBezTo>
                <a:cubicBezTo>
                  <a:pt x="42" y="347"/>
                  <a:pt x="40" y="353"/>
                  <a:pt x="36" y="353"/>
                </a:cubicBezTo>
                <a:cubicBezTo>
                  <a:pt x="37" y="358"/>
                  <a:pt x="39" y="361"/>
                  <a:pt x="39" y="365"/>
                </a:cubicBezTo>
                <a:cubicBezTo>
                  <a:pt x="40" y="370"/>
                  <a:pt x="39" y="373"/>
                  <a:pt x="35" y="377"/>
                </a:cubicBezTo>
                <a:cubicBezTo>
                  <a:pt x="33" y="377"/>
                  <a:pt x="31" y="379"/>
                  <a:pt x="31" y="383"/>
                </a:cubicBezTo>
                <a:cubicBezTo>
                  <a:pt x="31" y="390"/>
                  <a:pt x="30" y="394"/>
                  <a:pt x="27" y="397"/>
                </a:cubicBezTo>
                <a:cubicBezTo>
                  <a:pt x="25" y="395"/>
                  <a:pt x="23" y="393"/>
                  <a:pt x="22" y="395"/>
                </a:cubicBezTo>
                <a:cubicBezTo>
                  <a:pt x="19" y="399"/>
                  <a:pt x="16" y="397"/>
                  <a:pt x="13" y="398"/>
                </a:cubicBezTo>
                <a:cubicBezTo>
                  <a:pt x="11" y="398"/>
                  <a:pt x="10" y="397"/>
                  <a:pt x="10" y="394"/>
                </a:cubicBezTo>
                <a:cubicBezTo>
                  <a:pt x="10" y="392"/>
                  <a:pt x="9" y="390"/>
                  <a:pt x="8" y="392"/>
                </a:cubicBezTo>
                <a:cubicBezTo>
                  <a:pt x="7" y="392"/>
                  <a:pt x="7" y="394"/>
                  <a:pt x="7" y="395"/>
                </a:cubicBezTo>
                <a:cubicBezTo>
                  <a:pt x="7" y="399"/>
                  <a:pt x="7" y="402"/>
                  <a:pt x="7" y="406"/>
                </a:cubicBezTo>
                <a:cubicBezTo>
                  <a:pt x="7" y="407"/>
                  <a:pt x="8" y="410"/>
                  <a:pt x="9" y="410"/>
                </a:cubicBezTo>
                <a:cubicBezTo>
                  <a:pt x="10" y="411"/>
                  <a:pt x="12" y="411"/>
                  <a:pt x="11" y="416"/>
                </a:cubicBezTo>
                <a:cubicBezTo>
                  <a:pt x="9" y="428"/>
                  <a:pt x="9" y="440"/>
                  <a:pt x="7" y="451"/>
                </a:cubicBezTo>
                <a:cubicBezTo>
                  <a:pt x="6" y="460"/>
                  <a:pt x="9" y="468"/>
                  <a:pt x="7" y="476"/>
                </a:cubicBezTo>
                <a:cubicBezTo>
                  <a:pt x="5" y="482"/>
                  <a:pt x="6" y="489"/>
                  <a:pt x="6" y="496"/>
                </a:cubicBezTo>
                <a:cubicBezTo>
                  <a:pt x="6" y="496"/>
                  <a:pt x="6" y="496"/>
                  <a:pt x="6" y="496"/>
                </a:cubicBezTo>
                <a:cubicBezTo>
                  <a:pt x="6" y="498"/>
                  <a:pt x="6" y="500"/>
                  <a:pt x="6" y="502"/>
                </a:cubicBezTo>
                <a:cubicBezTo>
                  <a:pt x="6" y="513"/>
                  <a:pt x="6" y="513"/>
                  <a:pt x="0" y="525"/>
                </a:cubicBezTo>
                <a:cubicBezTo>
                  <a:pt x="0" y="526"/>
                  <a:pt x="0" y="526"/>
                  <a:pt x="0" y="527"/>
                </a:cubicBezTo>
                <a:cubicBezTo>
                  <a:pt x="0" y="529"/>
                  <a:pt x="0" y="531"/>
                  <a:pt x="0" y="532"/>
                </a:cubicBezTo>
                <a:cubicBezTo>
                  <a:pt x="0" y="533"/>
                  <a:pt x="1" y="533"/>
                  <a:pt x="2" y="532"/>
                </a:cubicBezTo>
                <a:cubicBezTo>
                  <a:pt x="3" y="532"/>
                  <a:pt x="4" y="530"/>
                  <a:pt x="5" y="531"/>
                </a:cubicBezTo>
                <a:cubicBezTo>
                  <a:pt x="6" y="537"/>
                  <a:pt x="5" y="544"/>
                  <a:pt x="8" y="550"/>
                </a:cubicBezTo>
                <a:cubicBezTo>
                  <a:pt x="10" y="556"/>
                  <a:pt x="7" y="562"/>
                  <a:pt x="8" y="569"/>
                </a:cubicBezTo>
                <a:cubicBezTo>
                  <a:pt x="8" y="575"/>
                  <a:pt x="8" y="582"/>
                  <a:pt x="8" y="589"/>
                </a:cubicBezTo>
                <a:cubicBezTo>
                  <a:pt x="8" y="593"/>
                  <a:pt x="8" y="597"/>
                  <a:pt x="8" y="601"/>
                </a:cubicBezTo>
                <a:cubicBezTo>
                  <a:pt x="8" y="603"/>
                  <a:pt x="8" y="606"/>
                  <a:pt x="8" y="608"/>
                </a:cubicBezTo>
                <a:cubicBezTo>
                  <a:pt x="7" y="612"/>
                  <a:pt x="5" y="615"/>
                  <a:pt x="5" y="619"/>
                </a:cubicBezTo>
                <a:cubicBezTo>
                  <a:pt x="4" y="624"/>
                  <a:pt x="8" y="623"/>
                  <a:pt x="9" y="626"/>
                </a:cubicBezTo>
                <a:cubicBezTo>
                  <a:pt x="9" y="627"/>
                  <a:pt x="10" y="629"/>
                  <a:pt x="10" y="630"/>
                </a:cubicBezTo>
                <a:cubicBezTo>
                  <a:pt x="10" y="635"/>
                  <a:pt x="11" y="641"/>
                  <a:pt x="9" y="645"/>
                </a:cubicBezTo>
                <a:cubicBezTo>
                  <a:pt x="6" y="651"/>
                  <a:pt x="5" y="658"/>
                  <a:pt x="6" y="665"/>
                </a:cubicBezTo>
                <a:cubicBezTo>
                  <a:pt x="7" y="668"/>
                  <a:pt x="6" y="669"/>
                  <a:pt x="5" y="671"/>
                </a:cubicBezTo>
                <a:cubicBezTo>
                  <a:pt x="2" y="675"/>
                  <a:pt x="2" y="677"/>
                  <a:pt x="5" y="678"/>
                </a:cubicBezTo>
                <a:cubicBezTo>
                  <a:pt x="7" y="680"/>
                  <a:pt x="8" y="680"/>
                  <a:pt x="9" y="685"/>
                </a:cubicBezTo>
                <a:cubicBezTo>
                  <a:pt x="10" y="692"/>
                  <a:pt x="10" y="699"/>
                  <a:pt x="13" y="705"/>
                </a:cubicBezTo>
                <a:cubicBezTo>
                  <a:pt x="14" y="707"/>
                  <a:pt x="12" y="709"/>
                  <a:pt x="11" y="709"/>
                </a:cubicBezTo>
                <a:cubicBezTo>
                  <a:pt x="10" y="709"/>
                  <a:pt x="9" y="709"/>
                  <a:pt x="8" y="710"/>
                </a:cubicBezTo>
                <a:cubicBezTo>
                  <a:pt x="7" y="711"/>
                  <a:pt x="7" y="712"/>
                  <a:pt x="7" y="713"/>
                </a:cubicBezTo>
                <a:cubicBezTo>
                  <a:pt x="6" y="715"/>
                  <a:pt x="7" y="717"/>
                  <a:pt x="8" y="717"/>
                </a:cubicBezTo>
                <a:cubicBezTo>
                  <a:pt x="11" y="717"/>
                  <a:pt x="13" y="715"/>
                  <a:pt x="13" y="723"/>
                </a:cubicBezTo>
                <a:cubicBezTo>
                  <a:pt x="13" y="726"/>
                  <a:pt x="13" y="729"/>
                  <a:pt x="15" y="729"/>
                </a:cubicBezTo>
                <a:cubicBezTo>
                  <a:pt x="16" y="729"/>
                  <a:pt x="17" y="727"/>
                  <a:pt x="18" y="724"/>
                </a:cubicBezTo>
                <a:cubicBezTo>
                  <a:pt x="19" y="722"/>
                  <a:pt x="17" y="717"/>
                  <a:pt x="20" y="714"/>
                </a:cubicBezTo>
                <a:cubicBezTo>
                  <a:pt x="20" y="721"/>
                  <a:pt x="21" y="727"/>
                  <a:pt x="22" y="732"/>
                </a:cubicBezTo>
                <a:cubicBezTo>
                  <a:pt x="23" y="737"/>
                  <a:pt x="24" y="735"/>
                  <a:pt x="26" y="733"/>
                </a:cubicBezTo>
                <a:cubicBezTo>
                  <a:pt x="27" y="733"/>
                  <a:pt x="28" y="734"/>
                  <a:pt x="29" y="735"/>
                </a:cubicBezTo>
                <a:cubicBezTo>
                  <a:pt x="31" y="740"/>
                  <a:pt x="30" y="746"/>
                  <a:pt x="27" y="750"/>
                </a:cubicBezTo>
                <a:cubicBezTo>
                  <a:pt x="25" y="754"/>
                  <a:pt x="25" y="756"/>
                  <a:pt x="28" y="759"/>
                </a:cubicBezTo>
                <a:cubicBezTo>
                  <a:pt x="30" y="761"/>
                  <a:pt x="31" y="765"/>
                  <a:pt x="31" y="770"/>
                </a:cubicBezTo>
                <a:cubicBezTo>
                  <a:pt x="31" y="774"/>
                  <a:pt x="31" y="778"/>
                  <a:pt x="32" y="782"/>
                </a:cubicBezTo>
                <a:cubicBezTo>
                  <a:pt x="33" y="789"/>
                  <a:pt x="35" y="794"/>
                  <a:pt x="39" y="794"/>
                </a:cubicBezTo>
                <a:cubicBezTo>
                  <a:pt x="41" y="794"/>
                  <a:pt x="44" y="796"/>
                  <a:pt x="46" y="799"/>
                </a:cubicBezTo>
                <a:cubicBezTo>
                  <a:pt x="46" y="799"/>
                  <a:pt x="47" y="801"/>
                  <a:pt x="47" y="802"/>
                </a:cubicBezTo>
                <a:cubicBezTo>
                  <a:pt x="47" y="803"/>
                  <a:pt x="46" y="804"/>
                  <a:pt x="46" y="805"/>
                </a:cubicBezTo>
                <a:cubicBezTo>
                  <a:pt x="44" y="806"/>
                  <a:pt x="42" y="807"/>
                  <a:pt x="41" y="808"/>
                </a:cubicBezTo>
                <a:cubicBezTo>
                  <a:pt x="39" y="810"/>
                  <a:pt x="36" y="805"/>
                  <a:pt x="35" y="810"/>
                </a:cubicBezTo>
                <a:cubicBezTo>
                  <a:pt x="35" y="815"/>
                  <a:pt x="35" y="821"/>
                  <a:pt x="35" y="826"/>
                </a:cubicBezTo>
                <a:cubicBezTo>
                  <a:pt x="35" y="831"/>
                  <a:pt x="35" y="836"/>
                  <a:pt x="36" y="840"/>
                </a:cubicBezTo>
                <a:cubicBezTo>
                  <a:pt x="37" y="848"/>
                  <a:pt x="32" y="847"/>
                  <a:pt x="31" y="851"/>
                </a:cubicBezTo>
                <a:cubicBezTo>
                  <a:pt x="31" y="857"/>
                  <a:pt x="31" y="862"/>
                  <a:pt x="32" y="867"/>
                </a:cubicBezTo>
                <a:cubicBezTo>
                  <a:pt x="33" y="870"/>
                  <a:pt x="33" y="874"/>
                  <a:pt x="32" y="877"/>
                </a:cubicBezTo>
                <a:cubicBezTo>
                  <a:pt x="28" y="888"/>
                  <a:pt x="34" y="894"/>
                  <a:pt x="35" y="903"/>
                </a:cubicBezTo>
                <a:cubicBezTo>
                  <a:pt x="36" y="905"/>
                  <a:pt x="39" y="905"/>
                  <a:pt x="41" y="906"/>
                </a:cubicBezTo>
                <a:cubicBezTo>
                  <a:pt x="43" y="907"/>
                  <a:pt x="43" y="910"/>
                  <a:pt x="41" y="912"/>
                </a:cubicBezTo>
                <a:cubicBezTo>
                  <a:pt x="40" y="913"/>
                  <a:pt x="39" y="915"/>
                  <a:pt x="39" y="915"/>
                </a:cubicBezTo>
                <a:cubicBezTo>
                  <a:pt x="34" y="914"/>
                  <a:pt x="35" y="919"/>
                  <a:pt x="36" y="924"/>
                </a:cubicBezTo>
                <a:cubicBezTo>
                  <a:pt x="36" y="928"/>
                  <a:pt x="37" y="931"/>
                  <a:pt x="39" y="933"/>
                </a:cubicBezTo>
                <a:cubicBezTo>
                  <a:pt x="42" y="935"/>
                  <a:pt x="41" y="940"/>
                  <a:pt x="41" y="945"/>
                </a:cubicBezTo>
                <a:cubicBezTo>
                  <a:pt x="37" y="950"/>
                  <a:pt x="36" y="953"/>
                  <a:pt x="40" y="958"/>
                </a:cubicBezTo>
                <a:cubicBezTo>
                  <a:pt x="41" y="959"/>
                  <a:pt x="43" y="960"/>
                  <a:pt x="44" y="961"/>
                </a:cubicBezTo>
                <a:cubicBezTo>
                  <a:pt x="44" y="961"/>
                  <a:pt x="44" y="961"/>
                  <a:pt x="44" y="961"/>
                </a:cubicBezTo>
                <a:cubicBezTo>
                  <a:pt x="43" y="962"/>
                  <a:pt x="42" y="964"/>
                  <a:pt x="41" y="965"/>
                </a:cubicBezTo>
                <a:cubicBezTo>
                  <a:pt x="39" y="970"/>
                  <a:pt x="38" y="980"/>
                  <a:pt x="41" y="986"/>
                </a:cubicBezTo>
                <a:cubicBezTo>
                  <a:pt x="46" y="983"/>
                  <a:pt x="43" y="988"/>
                  <a:pt x="42" y="992"/>
                </a:cubicBezTo>
                <a:cubicBezTo>
                  <a:pt x="42" y="994"/>
                  <a:pt x="41" y="996"/>
                  <a:pt x="41" y="997"/>
                </a:cubicBezTo>
                <a:cubicBezTo>
                  <a:pt x="42" y="1005"/>
                  <a:pt x="41" y="1013"/>
                  <a:pt x="42" y="1020"/>
                </a:cubicBezTo>
                <a:cubicBezTo>
                  <a:pt x="42" y="1024"/>
                  <a:pt x="44" y="1025"/>
                  <a:pt x="46" y="1025"/>
                </a:cubicBezTo>
                <a:cubicBezTo>
                  <a:pt x="46" y="1027"/>
                  <a:pt x="47" y="1028"/>
                  <a:pt x="47" y="1030"/>
                </a:cubicBezTo>
                <a:cubicBezTo>
                  <a:pt x="48" y="1033"/>
                  <a:pt x="48" y="1037"/>
                  <a:pt x="51" y="1035"/>
                </a:cubicBezTo>
                <a:cubicBezTo>
                  <a:pt x="52" y="1034"/>
                  <a:pt x="53" y="1031"/>
                  <a:pt x="53" y="1030"/>
                </a:cubicBezTo>
                <a:cubicBezTo>
                  <a:pt x="52" y="1021"/>
                  <a:pt x="56" y="1012"/>
                  <a:pt x="51" y="1005"/>
                </a:cubicBezTo>
                <a:cubicBezTo>
                  <a:pt x="50" y="1002"/>
                  <a:pt x="50" y="999"/>
                  <a:pt x="52" y="997"/>
                </a:cubicBezTo>
                <a:cubicBezTo>
                  <a:pt x="51" y="992"/>
                  <a:pt x="50" y="988"/>
                  <a:pt x="52" y="983"/>
                </a:cubicBezTo>
                <a:cubicBezTo>
                  <a:pt x="53" y="979"/>
                  <a:pt x="54" y="974"/>
                  <a:pt x="54" y="969"/>
                </a:cubicBezTo>
                <a:cubicBezTo>
                  <a:pt x="54" y="969"/>
                  <a:pt x="53" y="969"/>
                  <a:pt x="53" y="970"/>
                </a:cubicBezTo>
                <a:cubicBezTo>
                  <a:pt x="53" y="970"/>
                  <a:pt x="52" y="971"/>
                  <a:pt x="51" y="970"/>
                </a:cubicBezTo>
                <a:cubicBezTo>
                  <a:pt x="52" y="970"/>
                  <a:pt x="53" y="969"/>
                  <a:pt x="54" y="969"/>
                </a:cubicBezTo>
                <a:cubicBezTo>
                  <a:pt x="54" y="969"/>
                  <a:pt x="54" y="969"/>
                  <a:pt x="54" y="969"/>
                </a:cubicBezTo>
                <a:cubicBezTo>
                  <a:pt x="55" y="968"/>
                  <a:pt x="56" y="966"/>
                  <a:pt x="56" y="965"/>
                </a:cubicBezTo>
                <a:cubicBezTo>
                  <a:pt x="57" y="962"/>
                  <a:pt x="56" y="959"/>
                  <a:pt x="58" y="958"/>
                </a:cubicBezTo>
                <a:cubicBezTo>
                  <a:pt x="58" y="962"/>
                  <a:pt x="58" y="967"/>
                  <a:pt x="61" y="969"/>
                </a:cubicBezTo>
                <a:cubicBezTo>
                  <a:pt x="61" y="969"/>
                  <a:pt x="61" y="969"/>
                  <a:pt x="61" y="969"/>
                </a:cubicBezTo>
                <a:cubicBezTo>
                  <a:pt x="62" y="969"/>
                  <a:pt x="64" y="965"/>
                  <a:pt x="65" y="969"/>
                </a:cubicBezTo>
                <a:cubicBezTo>
                  <a:pt x="65" y="970"/>
                  <a:pt x="65" y="972"/>
                  <a:pt x="65" y="973"/>
                </a:cubicBezTo>
                <a:cubicBezTo>
                  <a:pt x="65" y="980"/>
                  <a:pt x="65" y="987"/>
                  <a:pt x="60" y="989"/>
                </a:cubicBezTo>
                <a:cubicBezTo>
                  <a:pt x="57" y="990"/>
                  <a:pt x="56" y="996"/>
                  <a:pt x="56" y="1002"/>
                </a:cubicBezTo>
                <a:cubicBezTo>
                  <a:pt x="56" y="1012"/>
                  <a:pt x="57" y="1021"/>
                  <a:pt x="60" y="1030"/>
                </a:cubicBezTo>
                <a:cubicBezTo>
                  <a:pt x="62" y="1034"/>
                  <a:pt x="62" y="1039"/>
                  <a:pt x="62" y="1044"/>
                </a:cubicBezTo>
                <a:cubicBezTo>
                  <a:pt x="62" y="1050"/>
                  <a:pt x="62" y="1055"/>
                  <a:pt x="62" y="1060"/>
                </a:cubicBezTo>
                <a:cubicBezTo>
                  <a:pt x="62" y="1060"/>
                  <a:pt x="62" y="1060"/>
                  <a:pt x="62" y="1060"/>
                </a:cubicBezTo>
                <a:cubicBezTo>
                  <a:pt x="60" y="1057"/>
                  <a:pt x="58" y="1058"/>
                  <a:pt x="56" y="1060"/>
                </a:cubicBezTo>
                <a:cubicBezTo>
                  <a:pt x="56" y="1050"/>
                  <a:pt x="56" y="1050"/>
                  <a:pt x="51" y="1051"/>
                </a:cubicBezTo>
                <a:cubicBezTo>
                  <a:pt x="46" y="1052"/>
                  <a:pt x="46" y="1052"/>
                  <a:pt x="47" y="1063"/>
                </a:cubicBezTo>
                <a:cubicBezTo>
                  <a:pt x="48" y="1066"/>
                  <a:pt x="48" y="1069"/>
                  <a:pt x="48" y="1072"/>
                </a:cubicBezTo>
                <a:cubicBezTo>
                  <a:pt x="44" y="1070"/>
                  <a:pt x="44" y="1070"/>
                  <a:pt x="44" y="1077"/>
                </a:cubicBezTo>
                <a:cubicBezTo>
                  <a:pt x="44" y="1078"/>
                  <a:pt x="44" y="1079"/>
                  <a:pt x="44" y="1081"/>
                </a:cubicBezTo>
                <a:cubicBezTo>
                  <a:pt x="44" y="1091"/>
                  <a:pt x="44" y="1101"/>
                  <a:pt x="45" y="1112"/>
                </a:cubicBezTo>
                <a:cubicBezTo>
                  <a:pt x="46" y="1125"/>
                  <a:pt x="49" y="1137"/>
                  <a:pt x="48" y="1151"/>
                </a:cubicBezTo>
                <a:cubicBezTo>
                  <a:pt x="47" y="1158"/>
                  <a:pt x="46" y="1166"/>
                  <a:pt x="52" y="1167"/>
                </a:cubicBezTo>
                <a:cubicBezTo>
                  <a:pt x="52" y="1167"/>
                  <a:pt x="52" y="1168"/>
                  <a:pt x="52" y="1168"/>
                </a:cubicBezTo>
                <a:cubicBezTo>
                  <a:pt x="55" y="1178"/>
                  <a:pt x="55" y="1187"/>
                  <a:pt x="53" y="1197"/>
                </a:cubicBezTo>
                <a:cubicBezTo>
                  <a:pt x="53" y="1197"/>
                  <a:pt x="52" y="1198"/>
                  <a:pt x="52" y="1198"/>
                </a:cubicBezTo>
                <a:cubicBezTo>
                  <a:pt x="52" y="1198"/>
                  <a:pt x="51" y="1197"/>
                  <a:pt x="51" y="1197"/>
                </a:cubicBezTo>
                <a:cubicBezTo>
                  <a:pt x="50" y="1195"/>
                  <a:pt x="50" y="1192"/>
                  <a:pt x="51" y="1190"/>
                </a:cubicBezTo>
                <a:cubicBezTo>
                  <a:pt x="52" y="1184"/>
                  <a:pt x="51" y="1179"/>
                  <a:pt x="48" y="1173"/>
                </a:cubicBezTo>
                <a:cubicBezTo>
                  <a:pt x="48" y="1185"/>
                  <a:pt x="49" y="1196"/>
                  <a:pt x="46" y="1204"/>
                </a:cubicBezTo>
                <a:cubicBezTo>
                  <a:pt x="45" y="1205"/>
                  <a:pt x="46" y="1207"/>
                  <a:pt x="46" y="1208"/>
                </a:cubicBezTo>
                <a:cubicBezTo>
                  <a:pt x="49" y="1216"/>
                  <a:pt x="49" y="1223"/>
                  <a:pt x="46" y="1231"/>
                </a:cubicBezTo>
                <a:cubicBezTo>
                  <a:pt x="45" y="1232"/>
                  <a:pt x="45" y="1234"/>
                  <a:pt x="46" y="1234"/>
                </a:cubicBezTo>
                <a:cubicBezTo>
                  <a:pt x="49" y="1239"/>
                  <a:pt x="49" y="1249"/>
                  <a:pt x="53" y="1253"/>
                </a:cubicBezTo>
                <a:cubicBezTo>
                  <a:pt x="57" y="1255"/>
                  <a:pt x="56" y="1262"/>
                  <a:pt x="56" y="1268"/>
                </a:cubicBezTo>
                <a:cubicBezTo>
                  <a:pt x="55" y="1266"/>
                  <a:pt x="54" y="1264"/>
                  <a:pt x="53" y="1264"/>
                </a:cubicBezTo>
                <a:cubicBezTo>
                  <a:pt x="52" y="1263"/>
                  <a:pt x="52" y="1267"/>
                  <a:pt x="52" y="1268"/>
                </a:cubicBezTo>
                <a:cubicBezTo>
                  <a:pt x="52" y="1279"/>
                  <a:pt x="53" y="1289"/>
                  <a:pt x="51" y="1300"/>
                </a:cubicBezTo>
                <a:cubicBezTo>
                  <a:pt x="50" y="1301"/>
                  <a:pt x="50" y="1302"/>
                  <a:pt x="51" y="1304"/>
                </a:cubicBezTo>
                <a:cubicBezTo>
                  <a:pt x="54" y="1315"/>
                  <a:pt x="52" y="1327"/>
                  <a:pt x="51" y="1338"/>
                </a:cubicBezTo>
                <a:cubicBezTo>
                  <a:pt x="50" y="1349"/>
                  <a:pt x="50" y="1360"/>
                  <a:pt x="51" y="1371"/>
                </a:cubicBezTo>
                <a:cubicBezTo>
                  <a:pt x="54" y="1396"/>
                  <a:pt x="52" y="1422"/>
                  <a:pt x="56" y="1447"/>
                </a:cubicBezTo>
                <a:cubicBezTo>
                  <a:pt x="54" y="1462"/>
                  <a:pt x="60" y="1476"/>
                  <a:pt x="57" y="1492"/>
                </a:cubicBezTo>
                <a:cubicBezTo>
                  <a:pt x="57" y="1492"/>
                  <a:pt x="57" y="1493"/>
                  <a:pt x="57" y="1493"/>
                </a:cubicBezTo>
                <a:cubicBezTo>
                  <a:pt x="61" y="1510"/>
                  <a:pt x="61" y="1528"/>
                  <a:pt x="63" y="1545"/>
                </a:cubicBezTo>
                <a:cubicBezTo>
                  <a:pt x="64" y="1549"/>
                  <a:pt x="66" y="1551"/>
                  <a:pt x="65" y="1557"/>
                </a:cubicBezTo>
                <a:cubicBezTo>
                  <a:pt x="64" y="1572"/>
                  <a:pt x="64" y="1587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3"/>
                  <a:pt x="65" y="1604"/>
                  <a:pt x="65" y="1605"/>
                </a:cubicBezTo>
                <a:cubicBezTo>
                  <a:pt x="63" y="1615"/>
                  <a:pt x="61" y="1626"/>
                  <a:pt x="63" y="1637"/>
                </a:cubicBezTo>
                <a:cubicBezTo>
                  <a:pt x="65" y="1650"/>
                  <a:pt x="65" y="1663"/>
                  <a:pt x="65" y="1676"/>
                </a:cubicBezTo>
                <a:cubicBezTo>
                  <a:pt x="65" y="1680"/>
                  <a:pt x="65" y="1685"/>
                  <a:pt x="66" y="1687"/>
                </a:cubicBezTo>
                <a:cubicBezTo>
                  <a:pt x="69" y="1695"/>
                  <a:pt x="68" y="1703"/>
                  <a:pt x="69" y="1711"/>
                </a:cubicBezTo>
                <a:cubicBezTo>
                  <a:pt x="70" y="1721"/>
                  <a:pt x="69" y="1732"/>
                  <a:pt x="73" y="1741"/>
                </a:cubicBezTo>
                <a:cubicBezTo>
                  <a:pt x="72" y="1743"/>
                  <a:pt x="71" y="1746"/>
                  <a:pt x="72" y="1750"/>
                </a:cubicBezTo>
                <a:cubicBezTo>
                  <a:pt x="73" y="1757"/>
                  <a:pt x="73" y="1765"/>
                  <a:pt x="74" y="1772"/>
                </a:cubicBezTo>
                <a:cubicBezTo>
                  <a:pt x="79" y="1769"/>
                  <a:pt x="79" y="1770"/>
                  <a:pt x="79" y="1777"/>
                </a:cubicBezTo>
                <a:cubicBezTo>
                  <a:pt x="79" y="1782"/>
                  <a:pt x="79" y="1787"/>
                  <a:pt x="79" y="1792"/>
                </a:cubicBezTo>
                <a:cubicBezTo>
                  <a:pt x="84" y="1798"/>
                  <a:pt x="78" y="1809"/>
                  <a:pt x="83" y="1815"/>
                </a:cubicBezTo>
                <a:cubicBezTo>
                  <a:pt x="83" y="1816"/>
                  <a:pt x="82" y="1818"/>
                  <a:pt x="81" y="1819"/>
                </a:cubicBezTo>
                <a:cubicBezTo>
                  <a:pt x="80" y="1821"/>
                  <a:pt x="79" y="1822"/>
                  <a:pt x="78" y="1822"/>
                </a:cubicBezTo>
                <a:cubicBezTo>
                  <a:pt x="76" y="1823"/>
                  <a:pt x="76" y="1825"/>
                  <a:pt x="76" y="1828"/>
                </a:cubicBezTo>
                <a:cubicBezTo>
                  <a:pt x="76" y="1830"/>
                  <a:pt x="76" y="1834"/>
                  <a:pt x="78" y="1834"/>
                </a:cubicBezTo>
                <a:cubicBezTo>
                  <a:pt x="80" y="1834"/>
                  <a:pt x="81" y="1836"/>
                  <a:pt x="81" y="1841"/>
                </a:cubicBezTo>
                <a:cubicBezTo>
                  <a:pt x="82" y="1846"/>
                  <a:pt x="83" y="1852"/>
                  <a:pt x="80" y="1857"/>
                </a:cubicBezTo>
                <a:cubicBezTo>
                  <a:pt x="79" y="1859"/>
                  <a:pt x="80" y="1862"/>
                  <a:pt x="80" y="1865"/>
                </a:cubicBezTo>
                <a:cubicBezTo>
                  <a:pt x="80" y="1871"/>
                  <a:pt x="80" y="1878"/>
                  <a:pt x="81" y="1884"/>
                </a:cubicBezTo>
                <a:cubicBezTo>
                  <a:pt x="81" y="1888"/>
                  <a:pt x="82" y="1894"/>
                  <a:pt x="80" y="1895"/>
                </a:cubicBezTo>
                <a:cubicBezTo>
                  <a:pt x="77" y="1896"/>
                  <a:pt x="78" y="1890"/>
                  <a:pt x="78" y="1887"/>
                </a:cubicBezTo>
                <a:cubicBezTo>
                  <a:pt x="77" y="1881"/>
                  <a:pt x="76" y="1875"/>
                  <a:pt x="75" y="1870"/>
                </a:cubicBezTo>
                <a:cubicBezTo>
                  <a:pt x="75" y="1861"/>
                  <a:pt x="72" y="1854"/>
                  <a:pt x="70" y="1846"/>
                </a:cubicBezTo>
                <a:cubicBezTo>
                  <a:pt x="69" y="1838"/>
                  <a:pt x="70" y="1829"/>
                  <a:pt x="67" y="1822"/>
                </a:cubicBezTo>
                <a:cubicBezTo>
                  <a:pt x="66" y="1824"/>
                  <a:pt x="67" y="1827"/>
                  <a:pt x="67" y="1829"/>
                </a:cubicBezTo>
                <a:cubicBezTo>
                  <a:pt x="67" y="1836"/>
                  <a:pt x="67" y="1844"/>
                  <a:pt x="67" y="1851"/>
                </a:cubicBezTo>
                <a:cubicBezTo>
                  <a:pt x="67" y="1851"/>
                  <a:pt x="66" y="1852"/>
                  <a:pt x="65" y="1852"/>
                </a:cubicBezTo>
                <a:cubicBezTo>
                  <a:pt x="65" y="1852"/>
                  <a:pt x="65" y="1851"/>
                  <a:pt x="65" y="1851"/>
                </a:cubicBezTo>
                <a:cubicBezTo>
                  <a:pt x="64" y="1849"/>
                  <a:pt x="64" y="1845"/>
                  <a:pt x="62" y="1848"/>
                </a:cubicBezTo>
                <a:cubicBezTo>
                  <a:pt x="61" y="1850"/>
                  <a:pt x="61" y="1854"/>
                  <a:pt x="60" y="1855"/>
                </a:cubicBezTo>
                <a:cubicBezTo>
                  <a:pt x="57" y="1857"/>
                  <a:pt x="57" y="1861"/>
                  <a:pt x="58" y="1866"/>
                </a:cubicBezTo>
                <a:cubicBezTo>
                  <a:pt x="58" y="1868"/>
                  <a:pt x="58" y="1870"/>
                  <a:pt x="58" y="1872"/>
                </a:cubicBezTo>
                <a:cubicBezTo>
                  <a:pt x="57" y="1874"/>
                  <a:pt x="56" y="1874"/>
                  <a:pt x="55" y="1874"/>
                </a:cubicBezTo>
                <a:cubicBezTo>
                  <a:pt x="53" y="1872"/>
                  <a:pt x="52" y="1870"/>
                  <a:pt x="53" y="1866"/>
                </a:cubicBezTo>
                <a:cubicBezTo>
                  <a:pt x="53" y="1862"/>
                  <a:pt x="53" y="1858"/>
                  <a:pt x="50" y="1857"/>
                </a:cubicBezTo>
                <a:cubicBezTo>
                  <a:pt x="48" y="1855"/>
                  <a:pt x="47" y="1853"/>
                  <a:pt x="46" y="1849"/>
                </a:cubicBezTo>
                <a:cubicBezTo>
                  <a:pt x="44" y="1838"/>
                  <a:pt x="39" y="1839"/>
                  <a:pt x="35" y="1841"/>
                </a:cubicBezTo>
                <a:cubicBezTo>
                  <a:pt x="37" y="1854"/>
                  <a:pt x="39" y="1866"/>
                  <a:pt x="43" y="1876"/>
                </a:cubicBezTo>
                <a:cubicBezTo>
                  <a:pt x="46" y="1884"/>
                  <a:pt x="47" y="1892"/>
                  <a:pt x="45" y="1901"/>
                </a:cubicBezTo>
                <a:cubicBezTo>
                  <a:pt x="46" y="1901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5"/>
                  <a:pt x="52" y="1907"/>
                  <a:pt x="53" y="1909"/>
                </a:cubicBezTo>
                <a:cubicBezTo>
                  <a:pt x="55" y="1916"/>
                  <a:pt x="58" y="1922"/>
                  <a:pt x="57" y="1932"/>
                </a:cubicBezTo>
                <a:cubicBezTo>
                  <a:pt x="57" y="1935"/>
                  <a:pt x="58" y="1940"/>
                  <a:pt x="60" y="1941"/>
                </a:cubicBezTo>
                <a:cubicBezTo>
                  <a:pt x="62" y="1942"/>
                  <a:pt x="63" y="1944"/>
                  <a:pt x="63" y="1947"/>
                </a:cubicBezTo>
                <a:cubicBezTo>
                  <a:pt x="62" y="1950"/>
                  <a:pt x="62" y="1953"/>
                  <a:pt x="62" y="1957"/>
                </a:cubicBezTo>
                <a:cubicBezTo>
                  <a:pt x="62" y="1962"/>
                  <a:pt x="59" y="1956"/>
                  <a:pt x="59" y="1959"/>
                </a:cubicBezTo>
                <a:cubicBezTo>
                  <a:pt x="58" y="1965"/>
                  <a:pt x="58" y="1969"/>
                  <a:pt x="56" y="1973"/>
                </a:cubicBezTo>
                <a:cubicBezTo>
                  <a:pt x="55" y="1975"/>
                  <a:pt x="55" y="1977"/>
                  <a:pt x="57" y="1977"/>
                </a:cubicBezTo>
                <a:cubicBezTo>
                  <a:pt x="62" y="1980"/>
                  <a:pt x="62" y="1980"/>
                  <a:pt x="60" y="1988"/>
                </a:cubicBezTo>
                <a:cubicBezTo>
                  <a:pt x="59" y="1994"/>
                  <a:pt x="58" y="2000"/>
                  <a:pt x="58" y="2007"/>
                </a:cubicBezTo>
                <a:cubicBezTo>
                  <a:pt x="58" y="2019"/>
                  <a:pt x="58" y="2030"/>
                  <a:pt x="58" y="2042"/>
                </a:cubicBezTo>
                <a:cubicBezTo>
                  <a:pt x="58" y="2042"/>
                  <a:pt x="58" y="2042"/>
                  <a:pt x="58" y="2042"/>
                </a:cubicBezTo>
                <a:cubicBezTo>
                  <a:pt x="57" y="2042"/>
                  <a:pt x="56" y="2042"/>
                  <a:pt x="56" y="2040"/>
                </a:cubicBezTo>
                <a:cubicBezTo>
                  <a:pt x="56" y="2036"/>
                  <a:pt x="56" y="2033"/>
                  <a:pt x="56" y="2030"/>
                </a:cubicBezTo>
                <a:cubicBezTo>
                  <a:pt x="56" y="2027"/>
                  <a:pt x="56" y="2025"/>
                  <a:pt x="54" y="2025"/>
                </a:cubicBezTo>
                <a:cubicBezTo>
                  <a:pt x="53" y="2025"/>
                  <a:pt x="52" y="2027"/>
                  <a:pt x="52" y="2029"/>
                </a:cubicBezTo>
                <a:cubicBezTo>
                  <a:pt x="52" y="2037"/>
                  <a:pt x="52" y="2046"/>
                  <a:pt x="53" y="2055"/>
                </a:cubicBezTo>
                <a:cubicBezTo>
                  <a:pt x="54" y="2064"/>
                  <a:pt x="54" y="2074"/>
                  <a:pt x="54" y="2084"/>
                </a:cubicBezTo>
                <a:cubicBezTo>
                  <a:pt x="54" y="2103"/>
                  <a:pt x="54" y="2121"/>
                  <a:pt x="54" y="2140"/>
                </a:cubicBezTo>
                <a:cubicBezTo>
                  <a:pt x="54" y="2143"/>
                  <a:pt x="54" y="2146"/>
                  <a:pt x="55" y="2149"/>
                </a:cubicBezTo>
                <a:cubicBezTo>
                  <a:pt x="55" y="2150"/>
                  <a:pt x="55" y="2152"/>
                  <a:pt x="56" y="2152"/>
                </a:cubicBezTo>
                <a:cubicBezTo>
                  <a:pt x="57" y="2152"/>
                  <a:pt x="57" y="2151"/>
                  <a:pt x="58" y="2151"/>
                </a:cubicBezTo>
                <a:cubicBezTo>
                  <a:pt x="59" y="2148"/>
                  <a:pt x="60" y="2145"/>
                  <a:pt x="60" y="2142"/>
                </a:cubicBezTo>
                <a:cubicBezTo>
                  <a:pt x="61" y="2153"/>
                  <a:pt x="61" y="2163"/>
                  <a:pt x="62" y="2173"/>
                </a:cubicBezTo>
                <a:cubicBezTo>
                  <a:pt x="63" y="2183"/>
                  <a:pt x="64" y="2194"/>
                  <a:pt x="60" y="2204"/>
                </a:cubicBezTo>
                <a:cubicBezTo>
                  <a:pt x="58" y="2209"/>
                  <a:pt x="59" y="2216"/>
                  <a:pt x="62" y="2220"/>
                </a:cubicBezTo>
                <a:cubicBezTo>
                  <a:pt x="64" y="2223"/>
                  <a:pt x="65" y="2227"/>
                  <a:pt x="65" y="2232"/>
                </a:cubicBezTo>
                <a:cubicBezTo>
                  <a:pt x="64" y="2233"/>
                  <a:pt x="64" y="2234"/>
                  <a:pt x="63" y="2233"/>
                </a:cubicBezTo>
                <a:cubicBezTo>
                  <a:pt x="62" y="2232"/>
                  <a:pt x="60" y="2232"/>
                  <a:pt x="61" y="2236"/>
                </a:cubicBezTo>
                <a:cubicBezTo>
                  <a:pt x="63" y="2242"/>
                  <a:pt x="62" y="2251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6" y="2262"/>
                  <a:pt x="69" y="2263"/>
                  <a:pt x="70" y="2269"/>
                </a:cubicBezTo>
                <a:cubicBezTo>
                  <a:pt x="70" y="2275"/>
                  <a:pt x="72" y="2280"/>
                  <a:pt x="75" y="2284"/>
                </a:cubicBezTo>
                <a:cubicBezTo>
                  <a:pt x="77" y="2288"/>
                  <a:pt x="80" y="2289"/>
                  <a:pt x="81" y="2296"/>
                </a:cubicBezTo>
                <a:cubicBezTo>
                  <a:pt x="81" y="2298"/>
                  <a:pt x="83" y="2298"/>
                  <a:pt x="83" y="2296"/>
                </a:cubicBezTo>
                <a:cubicBezTo>
                  <a:pt x="83" y="2290"/>
                  <a:pt x="85" y="2286"/>
                  <a:pt x="87" y="2283"/>
                </a:cubicBezTo>
                <a:cubicBezTo>
                  <a:pt x="89" y="2281"/>
                  <a:pt x="87" y="2276"/>
                  <a:pt x="89" y="2274"/>
                </a:cubicBezTo>
                <a:cubicBezTo>
                  <a:pt x="90" y="2279"/>
                  <a:pt x="90" y="2285"/>
                  <a:pt x="90" y="2290"/>
                </a:cubicBezTo>
                <a:cubicBezTo>
                  <a:pt x="91" y="2293"/>
                  <a:pt x="91" y="2298"/>
                  <a:pt x="94" y="2296"/>
                </a:cubicBezTo>
                <a:cubicBezTo>
                  <a:pt x="94" y="2286"/>
                  <a:pt x="95" y="2275"/>
                  <a:pt x="93" y="2265"/>
                </a:cubicBezTo>
                <a:cubicBezTo>
                  <a:pt x="92" y="2258"/>
                  <a:pt x="92" y="2252"/>
                  <a:pt x="93" y="2245"/>
                </a:cubicBezTo>
                <a:cubicBezTo>
                  <a:pt x="93" y="2244"/>
                  <a:pt x="94" y="2243"/>
                  <a:pt x="94" y="2243"/>
                </a:cubicBezTo>
                <a:cubicBezTo>
                  <a:pt x="95" y="2242"/>
                  <a:pt x="96" y="2243"/>
                  <a:pt x="96" y="2245"/>
                </a:cubicBezTo>
                <a:cubicBezTo>
                  <a:pt x="96" y="2248"/>
                  <a:pt x="96" y="2250"/>
                  <a:pt x="96" y="2253"/>
                </a:cubicBezTo>
                <a:cubicBezTo>
                  <a:pt x="96" y="2268"/>
                  <a:pt x="96" y="2283"/>
                  <a:pt x="96" y="2298"/>
                </a:cubicBezTo>
                <a:cubicBezTo>
                  <a:pt x="96" y="2308"/>
                  <a:pt x="98" y="2316"/>
                  <a:pt x="100" y="2325"/>
                </a:cubicBezTo>
                <a:cubicBezTo>
                  <a:pt x="104" y="2326"/>
                  <a:pt x="105" y="2334"/>
                  <a:pt x="107" y="2339"/>
                </a:cubicBezTo>
                <a:cubicBezTo>
                  <a:pt x="110" y="2334"/>
                  <a:pt x="109" y="2327"/>
                  <a:pt x="113" y="2325"/>
                </a:cubicBezTo>
                <a:cubicBezTo>
                  <a:pt x="114" y="2328"/>
                  <a:pt x="116" y="2331"/>
                  <a:pt x="118" y="2334"/>
                </a:cubicBezTo>
                <a:cubicBezTo>
                  <a:pt x="120" y="2336"/>
                  <a:pt x="121" y="2338"/>
                  <a:pt x="123" y="2341"/>
                </a:cubicBezTo>
                <a:cubicBezTo>
                  <a:pt x="124" y="2330"/>
                  <a:pt x="123" y="2321"/>
                  <a:pt x="124" y="2312"/>
                </a:cubicBezTo>
                <a:cubicBezTo>
                  <a:pt x="125" y="2312"/>
                  <a:pt x="125" y="2313"/>
                  <a:pt x="125" y="2313"/>
                </a:cubicBezTo>
                <a:cubicBezTo>
                  <a:pt x="126" y="2328"/>
                  <a:pt x="130" y="2340"/>
                  <a:pt x="131" y="2355"/>
                </a:cubicBezTo>
                <a:cubicBezTo>
                  <a:pt x="131" y="2358"/>
                  <a:pt x="132" y="2360"/>
                  <a:pt x="133" y="2358"/>
                </a:cubicBezTo>
                <a:cubicBezTo>
                  <a:pt x="135" y="2356"/>
                  <a:pt x="136" y="2355"/>
                  <a:pt x="136" y="2359"/>
                </a:cubicBezTo>
                <a:cubicBezTo>
                  <a:pt x="137" y="2361"/>
                  <a:pt x="137" y="2364"/>
                  <a:pt x="137" y="2367"/>
                </a:cubicBezTo>
                <a:cubicBezTo>
                  <a:pt x="137" y="2369"/>
                  <a:pt x="137" y="2371"/>
                  <a:pt x="139" y="2370"/>
                </a:cubicBezTo>
                <a:cubicBezTo>
                  <a:pt x="139" y="2370"/>
                  <a:pt x="140" y="2368"/>
                  <a:pt x="140" y="2366"/>
                </a:cubicBezTo>
                <a:cubicBezTo>
                  <a:pt x="141" y="2364"/>
                  <a:pt x="143" y="2364"/>
                  <a:pt x="144" y="2361"/>
                </a:cubicBezTo>
                <a:cubicBezTo>
                  <a:pt x="147" y="2358"/>
                  <a:pt x="147" y="2361"/>
                  <a:pt x="148" y="2363"/>
                </a:cubicBezTo>
                <a:cubicBezTo>
                  <a:pt x="151" y="2368"/>
                  <a:pt x="153" y="2373"/>
                  <a:pt x="155" y="2378"/>
                </a:cubicBezTo>
                <a:cubicBezTo>
                  <a:pt x="156" y="2379"/>
                  <a:pt x="158" y="2380"/>
                  <a:pt x="158" y="2380"/>
                </a:cubicBezTo>
                <a:cubicBezTo>
                  <a:pt x="162" y="2375"/>
                  <a:pt x="164" y="2381"/>
                  <a:pt x="167" y="2385"/>
                </a:cubicBezTo>
                <a:cubicBezTo>
                  <a:pt x="168" y="2386"/>
                  <a:pt x="170" y="2386"/>
                  <a:pt x="170" y="2385"/>
                </a:cubicBezTo>
                <a:cubicBezTo>
                  <a:pt x="173" y="2375"/>
                  <a:pt x="175" y="2384"/>
                  <a:pt x="177" y="2387"/>
                </a:cubicBezTo>
                <a:cubicBezTo>
                  <a:pt x="179" y="2390"/>
                  <a:pt x="181" y="2394"/>
                  <a:pt x="184" y="2397"/>
                </a:cubicBezTo>
                <a:cubicBezTo>
                  <a:pt x="185" y="2399"/>
                  <a:pt x="187" y="2397"/>
                  <a:pt x="187" y="2394"/>
                </a:cubicBezTo>
                <a:cubicBezTo>
                  <a:pt x="187" y="2389"/>
                  <a:pt x="187" y="2385"/>
                  <a:pt x="188" y="2375"/>
                </a:cubicBezTo>
                <a:cubicBezTo>
                  <a:pt x="189" y="2383"/>
                  <a:pt x="189" y="2386"/>
                  <a:pt x="190" y="2389"/>
                </a:cubicBezTo>
                <a:cubicBezTo>
                  <a:pt x="190" y="2392"/>
                  <a:pt x="191" y="2394"/>
                  <a:pt x="193" y="2394"/>
                </a:cubicBezTo>
                <a:cubicBezTo>
                  <a:pt x="196" y="2392"/>
                  <a:pt x="197" y="2395"/>
                  <a:pt x="198" y="2400"/>
                </a:cubicBezTo>
                <a:cubicBezTo>
                  <a:pt x="198" y="2404"/>
                  <a:pt x="202" y="2404"/>
                  <a:pt x="203" y="2401"/>
                </a:cubicBezTo>
                <a:cubicBezTo>
                  <a:pt x="203" y="2397"/>
                  <a:pt x="204" y="2393"/>
                  <a:pt x="204" y="2389"/>
                </a:cubicBezTo>
                <a:cubicBezTo>
                  <a:pt x="205" y="2387"/>
                  <a:pt x="205" y="2386"/>
                  <a:pt x="206" y="2386"/>
                </a:cubicBezTo>
                <a:cubicBezTo>
                  <a:pt x="207" y="2387"/>
                  <a:pt x="208" y="2388"/>
                  <a:pt x="208" y="2389"/>
                </a:cubicBezTo>
                <a:cubicBezTo>
                  <a:pt x="207" y="2402"/>
                  <a:pt x="212" y="2410"/>
                  <a:pt x="216" y="2418"/>
                </a:cubicBezTo>
                <a:cubicBezTo>
                  <a:pt x="217" y="2419"/>
                  <a:pt x="218" y="2421"/>
                  <a:pt x="219" y="2423"/>
                </a:cubicBezTo>
                <a:cubicBezTo>
                  <a:pt x="222" y="2427"/>
                  <a:pt x="224" y="2427"/>
                  <a:pt x="224" y="2421"/>
                </a:cubicBezTo>
                <a:cubicBezTo>
                  <a:pt x="225" y="2411"/>
                  <a:pt x="229" y="2406"/>
                  <a:pt x="231" y="2400"/>
                </a:cubicBezTo>
                <a:cubicBezTo>
                  <a:pt x="232" y="2397"/>
                  <a:pt x="234" y="2397"/>
                  <a:pt x="235" y="2400"/>
                </a:cubicBezTo>
                <a:cubicBezTo>
                  <a:pt x="238" y="2408"/>
                  <a:pt x="242" y="2411"/>
                  <a:pt x="247" y="2412"/>
                </a:cubicBezTo>
                <a:cubicBezTo>
                  <a:pt x="248" y="2412"/>
                  <a:pt x="250" y="2412"/>
                  <a:pt x="250" y="2413"/>
                </a:cubicBezTo>
                <a:cubicBezTo>
                  <a:pt x="253" y="2423"/>
                  <a:pt x="257" y="2418"/>
                  <a:pt x="260" y="2415"/>
                </a:cubicBezTo>
                <a:cubicBezTo>
                  <a:pt x="262" y="2413"/>
                  <a:pt x="264" y="2410"/>
                  <a:pt x="266" y="2408"/>
                </a:cubicBezTo>
                <a:cubicBezTo>
                  <a:pt x="267" y="2407"/>
                  <a:pt x="268" y="2406"/>
                  <a:pt x="269" y="2407"/>
                </a:cubicBezTo>
                <a:cubicBezTo>
                  <a:pt x="274" y="2411"/>
                  <a:pt x="279" y="2414"/>
                  <a:pt x="283" y="2420"/>
                </a:cubicBezTo>
                <a:cubicBezTo>
                  <a:pt x="285" y="2423"/>
                  <a:pt x="285" y="2427"/>
                  <a:pt x="288" y="2425"/>
                </a:cubicBezTo>
                <a:cubicBezTo>
                  <a:pt x="290" y="2423"/>
                  <a:pt x="291" y="2425"/>
                  <a:pt x="291" y="2429"/>
                </a:cubicBezTo>
                <a:cubicBezTo>
                  <a:pt x="291" y="2431"/>
                  <a:pt x="290" y="2434"/>
                  <a:pt x="291" y="2436"/>
                </a:cubicBezTo>
                <a:cubicBezTo>
                  <a:pt x="292" y="2435"/>
                  <a:pt x="292" y="2434"/>
                  <a:pt x="293" y="2434"/>
                </a:cubicBezTo>
                <a:cubicBezTo>
                  <a:pt x="293" y="2433"/>
                  <a:pt x="294" y="2431"/>
                  <a:pt x="295" y="2431"/>
                </a:cubicBezTo>
                <a:cubicBezTo>
                  <a:pt x="296" y="2431"/>
                  <a:pt x="297" y="2433"/>
                  <a:pt x="297" y="2435"/>
                </a:cubicBezTo>
                <a:cubicBezTo>
                  <a:pt x="297" y="2439"/>
                  <a:pt x="297" y="2443"/>
                  <a:pt x="297" y="2449"/>
                </a:cubicBezTo>
                <a:cubicBezTo>
                  <a:pt x="299" y="2443"/>
                  <a:pt x="300" y="2438"/>
                  <a:pt x="301" y="2433"/>
                </a:cubicBezTo>
                <a:cubicBezTo>
                  <a:pt x="301" y="2429"/>
                  <a:pt x="303" y="2429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6" y="2426"/>
                  <a:pt x="309" y="2426"/>
                  <a:pt x="311" y="2425"/>
                </a:cubicBezTo>
                <a:cubicBezTo>
                  <a:pt x="314" y="2423"/>
                  <a:pt x="313" y="2426"/>
                  <a:pt x="313" y="2428"/>
                </a:cubicBezTo>
                <a:cubicBezTo>
                  <a:pt x="314" y="2429"/>
                  <a:pt x="314" y="2430"/>
                  <a:pt x="314" y="2431"/>
                </a:cubicBezTo>
                <a:cubicBezTo>
                  <a:pt x="315" y="2434"/>
                  <a:pt x="316" y="2442"/>
                  <a:pt x="318" y="2432"/>
                </a:cubicBezTo>
                <a:cubicBezTo>
                  <a:pt x="323" y="2434"/>
                  <a:pt x="328" y="2428"/>
                  <a:pt x="331" y="2440"/>
                </a:cubicBezTo>
                <a:cubicBezTo>
                  <a:pt x="331" y="2444"/>
                  <a:pt x="333" y="2445"/>
                  <a:pt x="335" y="2445"/>
                </a:cubicBezTo>
                <a:cubicBezTo>
                  <a:pt x="338" y="2444"/>
                  <a:pt x="340" y="2450"/>
                  <a:pt x="341" y="2453"/>
                </a:cubicBezTo>
                <a:cubicBezTo>
                  <a:pt x="344" y="2449"/>
                  <a:pt x="343" y="2440"/>
                  <a:pt x="347" y="2438"/>
                </a:cubicBezTo>
                <a:cubicBezTo>
                  <a:pt x="349" y="2443"/>
                  <a:pt x="354" y="2443"/>
                  <a:pt x="356" y="2450"/>
                </a:cubicBezTo>
                <a:cubicBezTo>
                  <a:pt x="357" y="2456"/>
                  <a:pt x="363" y="2452"/>
                  <a:pt x="363" y="2461"/>
                </a:cubicBezTo>
                <a:cubicBezTo>
                  <a:pt x="363" y="2463"/>
                  <a:pt x="365" y="2463"/>
                  <a:pt x="366" y="2461"/>
                </a:cubicBezTo>
                <a:cubicBezTo>
                  <a:pt x="367" y="2459"/>
                  <a:pt x="368" y="2456"/>
                  <a:pt x="369" y="2454"/>
                </a:cubicBezTo>
                <a:cubicBezTo>
                  <a:pt x="373" y="2445"/>
                  <a:pt x="373" y="2445"/>
                  <a:pt x="379" y="2451"/>
                </a:cubicBezTo>
                <a:cubicBezTo>
                  <a:pt x="380" y="2453"/>
                  <a:pt x="382" y="2454"/>
                  <a:pt x="383" y="2456"/>
                </a:cubicBezTo>
                <a:cubicBezTo>
                  <a:pt x="386" y="2459"/>
                  <a:pt x="386" y="2460"/>
                  <a:pt x="389" y="2454"/>
                </a:cubicBezTo>
                <a:cubicBezTo>
                  <a:pt x="390" y="2450"/>
                  <a:pt x="391" y="2448"/>
                  <a:pt x="393" y="2452"/>
                </a:cubicBezTo>
                <a:cubicBezTo>
                  <a:pt x="397" y="2444"/>
                  <a:pt x="403" y="2449"/>
                  <a:pt x="406" y="2442"/>
                </a:cubicBezTo>
                <a:cubicBezTo>
                  <a:pt x="407" y="2441"/>
                  <a:pt x="408" y="2443"/>
                  <a:pt x="408" y="2445"/>
                </a:cubicBezTo>
                <a:cubicBezTo>
                  <a:pt x="409" y="2448"/>
                  <a:pt x="409" y="2451"/>
                  <a:pt x="412" y="2452"/>
                </a:cubicBezTo>
                <a:cubicBezTo>
                  <a:pt x="414" y="2452"/>
                  <a:pt x="414" y="2455"/>
                  <a:pt x="415" y="2458"/>
                </a:cubicBezTo>
                <a:cubicBezTo>
                  <a:pt x="416" y="2464"/>
                  <a:pt x="417" y="2464"/>
                  <a:pt x="419" y="2460"/>
                </a:cubicBezTo>
                <a:cubicBezTo>
                  <a:pt x="421" y="2458"/>
                  <a:pt x="422" y="2455"/>
                  <a:pt x="423" y="2452"/>
                </a:cubicBezTo>
                <a:cubicBezTo>
                  <a:pt x="424" y="2450"/>
                  <a:pt x="425" y="2452"/>
                  <a:pt x="425" y="2454"/>
                </a:cubicBezTo>
                <a:cubicBezTo>
                  <a:pt x="426" y="2457"/>
                  <a:pt x="427" y="2458"/>
                  <a:pt x="428" y="2456"/>
                </a:cubicBezTo>
                <a:cubicBezTo>
                  <a:pt x="430" y="2451"/>
                  <a:pt x="432" y="2444"/>
                  <a:pt x="436" y="2453"/>
                </a:cubicBezTo>
                <a:cubicBezTo>
                  <a:pt x="436" y="2453"/>
                  <a:pt x="438" y="2453"/>
                  <a:pt x="438" y="2452"/>
                </a:cubicBezTo>
                <a:cubicBezTo>
                  <a:pt x="443" y="2445"/>
                  <a:pt x="448" y="2442"/>
                  <a:pt x="453" y="2449"/>
                </a:cubicBezTo>
                <a:cubicBezTo>
                  <a:pt x="457" y="2444"/>
                  <a:pt x="457" y="2450"/>
                  <a:pt x="457" y="2455"/>
                </a:cubicBezTo>
                <a:cubicBezTo>
                  <a:pt x="457" y="2457"/>
                  <a:pt x="458" y="2458"/>
                  <a:pt x="459" y="2456"/>
                </a:cubicBezTo>
                <a:cubicBezTo>
                  <a:pt x="460" y="2454"/>
                  <a:pt x="460" y="2451"/>
                  <a:pt x="461" y="2449"/>
                </a:cubicBezTo>
                <a:cubicBezTo>
                  <a:pt x="463" y="2443"/>
                  <a:pt x="465" y="2443"/>
                  <a:pt x="468" y="2442"/>
                </a:cubicBezTo>
                <a:cubicBezTo>
                  <a:pt x="469" y="2450"/>
                  <a:pt x="475" y="2448"/>
                  <a:pt x="476" y="2456"/>
                </a:cubicBezTo>
                <a:cubicBezTo>
                  <a:pt x="476" y="2458"/>
                  <a:pt x="477" y="2461"/>
                  <a:pt x="479" y="2460"/>
                </a:cubicBezTo>
                <a:cubicBezTo>
                  <a:pt x="479" y="2455"/>
                  <a:pt x="480" y="2449"/>
                  <a:pt x="480" y="2443"/>
                </a:cubicBezTo>
                <a:cubicBezTo>
                  <a:pt x="482" y="2443"/>
                  <a:pt x="484" y="2443"/>
                  <a:pt x="486" y="2442"/>
                </a:cubicBezTo>
                <a:cubicBezTo>
                  <a:pt x="488" y="2441"/>
                  <a:pt x="487" y="2453"/>
                  <a:pt x="491" y="2448"/>
                </a:cubicBezTo>
                <a:cubicBezTo>
                  <a:pt x="492" y="2451"/>
                  <a:pt x="494" y="2456"/>
                  <a:pt x="495" y="2456"/>
                </a:cubicBezTo>
                <a:cubicBezTo>
                  <a:pt x="498" y="2456"/>
                  <a:pt x="498" y="2458"/>
                  <a:pt x="499" y="2463"/>
                </a:cubicBezTo>
                <a:cubicBezTo>
                  <a:pt x="499" y="2466"/>
                  <a:pt x="500" y="2466"/>
                  <a:pt x="502" y="2467"/>
                </a:cubicBezTo>
                <a:cubicBezTo>
                  <a:pt x="503" y="2468"/>
                  <a:pt x="505" y="2469"/>
                  <a:pt x="505" y="2472"/>
                </a:cubicBezTo>
                <a:cubicBezTo>
                  <a:pt x="505" y="2475"/>
                  <a:pt x="506" y="2478"/>
                  <a:pt x="508" y="2478"/>
                </a:cubicBezTo>
                <a:cubicBezTo>
                  <a:pt x="509" y="2477"/>
                  <a:pt x="510" y="2475"/>
                  <a:pt x="511" y="2472"/>
                </a:cubicBezTo>
                <a:cubicBezTo>
                  <a:pt x="511" y="2470"/>
                  <a:pt x="511" y="2467"/>
                  <a:pt x="512" y="2464"/>
                </a:cubicBezTo>
                <a:cubicBezTo>
                  <a:pt x="512" y="2462"/>
                  <a:pt x="513" y="2461"/>
                  <a:pt x="515" y="2462"/>
                </a:cubicBezTo>
                <a:cubicBezTo>
                  <a:pt x="517" y="2463"/>
                  <a:pt x="517" y="2472"/>
                  <a:pt x="520" y="2469"/>
                </a:cubicBezTo>
                <a:cubicBezTo>
                  <a:pt x="522" y="2467"/>
                  <a:pt x="523" y="2461"/>
                  <a:pt x="524" y="2457"/>
                </a:cubicBezTo>
                <a:cubicBezTo>
                  <a:pt x="524" y="2456"/>
                  <a:pt x="525" y="2454"/>
                  <a:pt x="525" y="2452"/>
                </a:cubicBezTo>
                <a:cubicBezTo>
                  <a:pt x="527" y="2445"/>
                  <a:pt x="529" y="2458"/>
                  <a:pt x="531" y="2451"/>
                </a:cubicBezTo>
                <a:cubicBezTo>
                  <a:pt x="531" y="2449"/>
                  <a:pt x="532" y="2452"/>
                  <a:pt x="533" y="2454"/>
                </a:cubicBezTo>
                <a:cubicBezTo>
                  <a:pt x="533" y="2456"/>
                  <a:pt x="533" y="2459"/>
                  <a:pt x="534" y="2461"/>
                </a:cubicBezTo>
                <a:cubicBezTo>
                  <a:pt x="534" y="2463"/>
                  <a:pt x="535" y="2466"/>
                  <a:pt x="536" y="2464"/>
                </a:cubicBezTo>
                <a:cubicBezTo>
                  <a:pt x="538" y="2458"/>
                  <a:pt x="541" y="2463"/>
                  <a:pt x="543" y="2462"/>
                </a:cubicBezTo>
                <a:cubicBezTo>
                  <a:pt x="546" y="2460"/>
                  <a:pt x="546" y="2462"/>
                  <a:pt x="546" y="2467"/>
                </a:cubicBezTo>
                <a:cubicBezTo>
                  <a:pt x="546" y="2468"/>
                  <a:pt x="546" y="2469"/>
                  <a:pt x="547" y="2468"/>
                </a:cubicBezTo>
                <a:cubicBezTo>
                  <a:pt x="549" y="2466"/>
                  <a:pt x="549" y="2461"/>
                  <a:pt x="550" y="2458"/>
                </a:cubicBezTo>
                <a:cubicBezTo>
                  <a:pt x="552" y="2451"/>
                  <a:pt x="552" y="2451"/>
                  <a:pt x="556" y="2457"/>
                </a:cubicBezTo>
                <a:cubicBezTo>
                  <a:pt x="556" y="2458"/>
                  <a:pt x="557" y="2459"/>
                  <a:pt x="557" y="2459"/>
                </a:cubicBezTo>
                <a:cubicBezTo>
                  <a:pt x="561" y="2465"/>
                  <a:pt x="565" y="2456"/>
                  <a:pt x="569" y="2458"/>
                </a:cubicBezTo>
                <a:cubicBezTo>
                  <a:pt x="571" y="2459"/>
                  <a:pt x="572" y="2453"/>
                  <a:pt x="573" y="2450"/>
                </a:cubicBezTo>
                <a:cubicBezTo>
                  <a:pt x="576" y="2442"/>
                  <a:pt x="578" y="2433"/>
                  <a:pt x="585" y="2432"/>
                </a:cubicBezTo>
                <a:cubicBezTo>
                  <a:pt x="585" y="2436"/>
                  <a:pt x="585" y="2441"/>
                  <a:pt x="586" y="2445"/>
                </a:cubicBezTo>
                <a:cubicBezTo>
                  <a:pt x="589" y="2443"/>
                  <a:pt x="591" y="2444"/>
                  <a:pt x="594" y="2448"/>
                </a:cubicBezTo>
                <a:cubicBezTo>
                  <a:pt x="597" y="2453"/>
                  <a:pt x="598" y="2452"/>
                  <a:pt x="600" y="2448"/>
                </a:cubicBezTo>
                <a:cubicBezTo>
                  <a:pt x="604" y="2442"/>
                  <a:pt x="607" y="2436"/>
                  <a:pt x="610" y="2429"/>
                </a:cubicBezTo>
                <a:cubicBezTo>
                  <a:pt x="611" y="2433"/>
                  <a:pt x="610" y="2438"/>
                  <a:pt x="612" y="2440"/>
                </a:cubicBezTo>
                <a:cubicBezTo>
                  <a:pt x="615" y="2444"/>
                  <a:pt x="615" y="2435"/>
                  <a:pt x="618" y="2435"/>
                </a:cubicBezTo>
                <a:cubicBezTo>
                  <a:pt x="620" y="2436"/>
                  <a:pt x="620" y="2432"/>
                  <a:pt x="622" y="2430"/>
                </a:cubicBezTo>
                <a:cubicBezTo>
                  <a:pt x="624" y="2425"/>
                  <a:pt x="627" y="2420"/>
                  <a:pt x="629" y="2416"/>
                </a:cubicBezTo>
                <a:cubicBezTo>
                  <a:pt x="632" y="2416"/>
                  <a:pt x="633" y="2413"/>
                  <a:pt x="636" y="2410"/>
                </a:cubicBezTo>
                <a:cubicBezTo>
                  <a:pt x="638" y="2408"/>
                  <a:pt x="638" y="2411"/>
                  <a:pt x="638" y="2415"/>
                </a:cubicBezTo>
                <a:cubicBezTo>
                  <a:pt x="638" y="2417"/>
                  <a:pt x="639" y="2418"/>
                  <a:pt x="640" y="2417"/>
                </a:cubicBezTo>
                <a:cubicBezTo>
                  <a:pt x="642" y="2416"/>
                  <a:pt x="643" y="2415"/>
                  <a:pt x="644" y="2413"/>
                </a:cubicBezTo>
                <a:cubicBezTo>
                  <a:pt x="647" y="2409"/>
                  <a:pt x="649" y="2402"/>
                  <a:pt x="651" y="2397"/>
                </a:cubicBezTo>
                <a:cubicBezTo>
                  <a:pt x="653" y="2392"/>
                  <a:pt x="650" y="2385"/>
                  <a:pt x="653" y="2380"/>
                </a:cubicBezTo>
                <a:cubicBezTo>
                  <a:pt x="652" y="2376"/>
                  <a:pt x="651" y="2378"/>
                  <a:pt x="650" y="2379"/>
                </a:cubicBezTo>
                <a:cubicBezTo>
                  <a:pt x="649" y="2380"/>
                  <a:pt x="648" y="2382"/>
                  <a:pt x="647" y="2381"/>
                </a:cubicBezTo>
                <a:cubicBezTo>
                  <a:pt x="646" y="2380"/>
                  <a:pt x="646" y="2376"/>
                  <a:pt x="647" y="2374"/>
                </a:cubicBezTo>
                <a:cubicBezTo>
                  <a:pt x="649" y="2367"/>
                  <a:pt x="651" y="2359"/>
                  <a:pt x="650" y="2350"/>
                </a:cubicBezTo>
                <a:cubicBezTo>
                  <a:pt x="650" y="2348"/>
                  <a:pt x="650" y="2347"/>
                  <a:pt x="649" y="2348"/>
                </a:cubicBezTo>
                <a:cubicBezTo>
                  <a:pt x="646" y="2348"/>
                  <a:pt x="646" y="2357"/>
                  <a:pt x="643" y="2357"/>
                </a:cubicBezTo>
                <a:cubicBezTo>
                  <a:pt x="643" y="2356"/>
                  <a:pt x="643" y="2355"/>
                  <a:pt x="643" y="2353"/>
                </a:cubicBezTo>
                <a:cubicBezTo>
                  <a:pt x="643" y="2352"/>
                  <a:pt x="644" y="2349"/>
                  <a:pt x="643" y="2348"/>
                </a:cubicBezTo>
                <a:cubicBezTo>
                  <a:pt x="642" y="2346"/>
                  <a:pt x="641" y="2348"/>
                  <a:pt x="641" y="2349"/>
                </a:cubicBezTo>
                <a:cubicBezTo>
                  <a:pt x="636" y="2354"/>
                  <a:pt x="636" y="2365"/>
                  <a:pt x="633" y="2372"/>
                </a:cubicBezTo>
                <a:cubicBezTo>
                  <a:pt x="633" y="2370"/>
                  <a:pt x="632" y="2367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2"/>
                  <a:pt x="632" y="2359"/>
                  <a:pt x="632" y="2357"/>
                </a:cubicBezTo>
                <a:cubicBezTo>
                  <a:pt x="634" y="2352"/>
                  <a:pt x="633" y="2346"/>
                  <a:pt x="634" y="2341"/>
                </a:cubicBezTo>
                <a:cubicBezTo>
                  <a:pt x="636" y="2335"/>
                  <a:pt x="634" y="2327"/>
                  <a:pt x="635" y="2321"/>
                </a:cubicBezTo>
                <a:cubicBezTo>
                  <a:pt x="635" y="2317"/>
                  <a:pt x="635" y="2315"/>
                  <a:pt x="638" y="2315"/>
                </a:cubicBezTo>
                <a:cubicBezTo>
                  <a:pt x="639" y="2315"/>
                  <a:pt x="639" y="2314"/>
                  <a:pt x="640" y="2312"/>
                </a:cubicBezTo>
                <a:cubicBezTo>
                  <a:pt x="642" y="2304"/>
                  <a:pt x="643" y="2297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1" y="2274"/>
                  <a:pt x="642" y="2259"/>
                  <a:pt x="643" y="2244"/>
                </a:cubicBezTo>
                <a:cubicBezTo>
                  <a:pt x="645" y="2221"/>
                  <a:pt x="649" y="2199"/>
                  <a:pt x="648" y="2176"/>
                </a:cubicBezTo>
                <a:cubicBezTo>
                  <a:pt x="648" y="2173"/>
                  <a:pt x="648" y="2170"/>
                  <a:pt x="648" y="2168"/>
                </a:cubicBezTo>
                <a:cubicBezTo>
                  <a:pt x="651" y="2154"/>
                  <a:pt x="650" y="2140"/>
                  <a:pt x="650" y="2127"/>
                </a:cubicBezTo>
                <a:cubicBezTo>
                  <a:pt x="650" y="2121"/>
                  <a:pt x="650" y="2116"/>
                  <a:pt x="651" y="2111"/>
                </a:cubicBezTo>
                <a:cubicBezTo>
                  <a:pt x="653" y="2099"/>
                  <a:pt x="652" y="2087"/>
                  <a:pt x="652" y="2075"/>
                </a:cubicBezTo>
                <a:cubicBezTo>
                  <a:pt x="652" y="2067"/>
                  <a:pt x="652" y="2059"/>
                  <a:pt x="653" y="2052"/>
                </a:cubicBezTo>
                <a:cubicBezTo>
                  <a:pt x="655" y="2032"/>
                  <a:pt x="654" y="2012"/>
                  <a:pt x="654" y="1992"/>
                </a:cubicBezTo>
                <a:cubicBezTo>
                  <a:pt x="654" y="1986"/>
                  <a:pt x="653" y="1979"/>
                  <a:pt x="653" y="1973"/>
                </a:cubicBezTo>
                <a:cubicBezTo>
                  <a:pt x="651" y="1960"/>
                  <a:pt x="649" y="1947"/>
                  <a:pt x="650" y="1933"/>
                </a:cubicBezTo>
                <a:cubicBezTo>
                  <a:pt x="651" y="1927"/>
                  <a:pt x="650" y="1921"/>
                  <a:pt x="649" y="1915"/>
                </a:cubicBezTo>
                <a:cubicBezTo>
                  <a:pt x="647" y="1909"/>
                  <a:pt x="648" y="1902"/>
                  <a:pt x="649" y="1895"/>
                </a:cubicBezTo>
                <a:cubicBezTo>
                  <a:pt x="649" y="1889"/>
                  <a:pt x="647" y="1883"/>
                  <a:pt x="650" y="1878"/>
                </a:cubicBezTo>
                <a:cubicBezTo>
                  <a:pt x="650" y="1852"/>
                  <a:pt x="651" y="1827"/>
                  <a:pt x="652" y="1801"/>
                </a:cubicBezTo>
                <a:cubicBezTo>
                  <a:pt x="654" y="1772"/>
                  <a:pt x="651" y="1742"/>
                  <a:pt x="652" y="1712"/>
                </a:cubicBezTo>
                <a:cubicBezTo>
                  <a:pt x="653" y="1687"/>
                  <a:pt x="652" y="1661"/>
                  <a:pt x="652" y="1635"/>
                </a:cubicBezTo>
                <a:cubicBezTo>
                  <a:pt x="653" y="1608"/>
                  <a:pt x="652" y="1581"/>
                  <a:pt x="654" y="1554"/>
                </a:cubicBezTo>
                <a:cubicBezTo>
                  <a:pt x="655" y="1529"/>
                  <a:pt x="655" y="1505"/>
                  <a:pt x="655" y="1480"/>
                </a:cubicBezTo>
                <a:cubicBezTo>
                  <a:pt x="655" y="1478"/>
                  <a:pt x="655" y="1474"/>
                  <a:pt x="654" y="1473"/>
                </a:cubicBezTo>
                <a:cubicBezTo>
                  <a:pt x="651" y="1472"/>
                  <a:pt x="649" y="1470"/>
                  <a:pt x="647" y="1472"/>
                </a:cubicBezTo>
                <a:cubicBezTo>
                  <a:pt x="645" y="1474"/>
                  <a:pt x="645" y="1477"/>
                  <a:pt x="644" y="1481"/>
                </a:cubicBezTo>
                <a:cubicBezTo>
                  <a:pt x="644" y="1514"/>
                  <a:pt x="643" y="1547"/>
                  <a:pt x="642" y="1580"/>
                </a:cubicBezTo>
                <a:cubicBezTo>
                  <a:pt x="642" y="1589"/>
                  <a:pt x="642" y="1598"/>
                  <a:pt x="642" y="1607"/>
                </a:cubicBezTo>
                <a:cubicBezTo>
                  <a:pt x="641" y="1633"/>
                  <a:pt x="640" y="1659"/>
                  <a:pt x="640" y="1684"/>
                </a:cubicBezTo>
                <a:cubicBezTo>
                  <a:pt x="639" y="1686"/>
                  <a:pt x="638" y="1688"/>
                  <a:pt x="636" y="1689"/>
                </a:cubicBezTo>
                <a:cubicBezTo>
                  <a:pt x="635" y="1681"/>
                  <a:pt x="636" y="1674"/>
                  <a:pt x="636" y="1666"/>
                </a:cubicBezTo>
                <a:cubicBezTo>
                  <a:pt x="636" y="1665"/>
                  <a:pt x="635" y="1664"/>
                  <a:pt x="635" y="1664"/>
                </a:cubicBezTo>
                <a:cubicBezTo>
                  <a:pt x="634" y="1663"/>
                  <a:pt x="634" y="1664"/>
                  <a:pt x="633" y="1664"/>
                </a:cubicBezTo>
                <a:cubicBezTo>
                  <a:pt x="632" y="1666"/>
                  <a:pt x="631" y="1670"/>
                  <a:pt x="631" y="1673"/>
                </a:cubicBezTo>
                <a:cubicBezTo>
                  <a:pt x="631" y="1679"/>
                  <a:pt x="632" y="1686"/>
                  <a:pt x="630" y="1692"/>
                </a:cubicBezTo>
                <a:cubicBezTo>
                  <a:pt x="629" y="1683"/>
                  <a:pt x="629" y="1675"/>
                  <a:pt x="629" y="1666"/>
                </a:cubicBezTo>
                <a:cubicBezTo>
                  <a:pt x="629" y="1661"/>
                  <a:pt x="630" y="1657"/>
                  <a:pt x="633" y="1656"/>
                </a:cubicBezTo>
                <a:cubicBezTo>
                  <a:pt x="634" y="1656"/>
                  <a:pt x="634" y="1653"/>
                  <a:pt x="632" y="1653"/>
                </a:cubicBezTo>
                <a:cubicBezTo>
                  <a:pt x="630" y="1651"/>
                  <a:pt x="628" y="1649"/>
                  <a:pt x="631" y="1644"/>
                </a:cubicBezTo>
                <a:cubicBezTo>
                  <a:pt x="633" y="1642"/>
                  <a:pt x="631" y="1641"/>
                  <a:pt x="631" y="1640"/>
                </a:cubicBezTo>
                <a:cubicBezTo>
                  <a:pt x="630" y="1626"/>
                  <a:pt x="630" y="1612"/>
                  <a:pt x="630" y="1598"/>
                </a:cubicBezTo>
                <a:cubicBezTo>
                  <a:pt x="630" y="1597"/>
                  <a:pt x="631" y="1596"/>
                  <a:pt x="631" y="1597"/>
                </a:cubicBezTo>
                <a:cubicBezTo>
                  <a:pt x="633" y="1600"/>
                  <a:pt x="634" y="1597"/>
                  <a:pt x="635" y="1594"/>
                </a:cubicBezTo>
                <a:cubicBezTo>
                  <a:pt x="635" y="1587"/>
                  <a:pt x="636" y="1580"/>
                  <a:pt x="636" y="1572"/>
                </a:cubicBezTo>
                <a:cubicBezTo>
                  <a:pt x="636" y="1571"/>
                  <a:pt x="635" y="1570"/>
                  <a:pt x="635" y="1568"/>
                </a:cubicBezTo>
                <a:cubicBezTo>
                  <a:pt x="633" y="1573"/>
                  <a:pt x="634" y="1579"/>
                  <a:pt x="631" y="1581"/>
                </a:cubicBezTo>
                <a:cubicBezTo>
                  <a:pt x="631" y="1576"/>
                  <a:pt x="629" y="1571"/>
                  <a:pt x="630" y="1564"/>
                </a:cubicBezTo>
                <a:cubicBezTo>
                  <a:pt x="631" y="1559"/>
                  <a:pt x="631" y="1552"/>
                  <a:pt x="630" y="1547"/>
                </a:cubicBezTo>
                <a:cubicBezTo>
                  <a:pt x="629" y="1541"/>
                  <a:pt x="629" y="1536"/>
                  <a:pt x="630" y="1531"/>
                </a:cubicBezTo>
                <a:cubicBezTo>
                  <a:pt x="632" y="1519"/>
                  <a:pt x="631" y="1507"/>
                  <a:pt x="631" y="1496"/>
                </a:cubicBezTo>
                <a:cubicBezTo>
                  <a:pt x="630" y="1485"/>
                  <a:pt x="630" y="1484"/>
                  <a:pt x="635" y="1482"/>
                </a:cubicBezTo>
                <a:cubicBezTo>
                  <a:pt x="639" y="1480"/>
                  <a:pt x="639" y="1476"/>
                  <a:pt x="639" y="1471"/>
                </a:cubicBezTo>
                <a:cubicBezTo>
                  <a:pt x="639" y="1468"/>
                  <a:pt x="640" y="1465"/>
                  <a:pt x="638" y="1463"/>
                </a:cubicBezTo>
                <a:cubicBezTo>
                  <a:pt x="638" y="1465"/>
                  <a:pt x="638" y="1467"/>
                  <a:pt x="638" y="1469"/>
                </a:cubicBezTo>
                <a:cubicBezTo>
                  <a:pt x="637" y="1477"/>
                  <a:pt x="636" y="1478"/>
                  <a:pt x="633" y="1478"/>
                </a:cubicBezTo>
                <a:cubicBezTo>
                  <a:pt x="631" y="1478"/>
                  <a:pt x="630" y="1476"/>
                  <a:pt x="629" y="1469"/>
                </a:cubicBezTo>
                <a:cubicBezTo>
                  <a:pt x="628" y="1451"/>
                  <a:pt x="626" y="1433"/>
                  <a:pt x="627" y="1414"/>
                </a:cubicBezTo>
                <a:cubicBezTo>
                  <a:pt x="627" y="1410"/>
                  <a:pt x="627" y="1406"/>
                  <a:pt x="627" y="1403"/>
                </a:cubicBezTo>
                <a:cubicBezTo>
                  <a:pt x="626" y="1401"/>
                  <a:pt x="626" y="1400"/>
                  <a:pt x="625" y="1401"/>
                </a:cubicBezTo>
                <a:cubicBezTo>
                  <a:pt x="624" y="1401"/>
                  <a:pt x="624" y="1402"/>
                  <a:pt x="624" y="1403"/>
                </a:cubicBezTo>
                <a:cubicBezTo>
                  <a:pt x="623" y="1407"/>
                  <a:pt x="623" y="1411"/>
                  <a:pt x="623" y="1415"/>
                </a:cubicBezTo>
                <a:cubicBezTo>
                  <a:pt x="623" y="1417"/>
                  <a:pt x="624" y="1421"/>
                  <a:pt x="621" y="1422"/>
                </a:cubicBezTo>
                <a:cubicBezTo>
                  <a:pt x="620" y="1418"/>
                  <a:pt x="621" y="1413"/>
                  <a:pt x="621" y="1409"/>
                </a:cubicBezTo>
                <a:cubicBezTo>
                  <a:pt x="621" y="1407"/>
                  <a:pt x="620" y="1405"/>
                  <a:pt x="620" y="1403"/>
                </a:cubicBezTo>
                <a:cubicBezTo>
                  <a:pt x="620" y="1402"/>
                  <a:pt x="619" y="1401"/>
                  <a:pt x="619" y="1401"/>
                </a:cubicBezTo>
                <a:cubicBezTo>
                  <a:pt x="618" y="1401"/>
                  <a:pt x="618" y="1402"/>
                  <a:pt x="617" y="1403"/>
                </a:cubicBezTo>
                <a:cubicBezTo>
                  <a:pt x="616" y="1409"/>
                  <a:pt x="618" y="1417"/>
                  <a:pt x="615" y="1423"/>
                </a:cubicBezTo>
                <a:cubicBezTo>
                  <a:pt x="614" y="1418"/>
                  <a:pt x="615" y="1414"/>
                  <a:pt x="614" y="1410"/>
                </a:cubicBezTo>
                <a:cubicBezTo>
                  <a:pt x="613" y="1393"/>
                  <a:pt x="617" y="1375"/>
                  <a:pt x="611" y="1358"/>
                </a:cubicBezTo>
                <a:cubicBezTo>
                  <a:pt x="611" y="1357"/>
                  <a:pt x="612" y="1354"/>
                  <a:pt x="612" y="1353"/>
                </a:cubicBezTo>
                <a:cubicBezTo>
                  <a:pt x="612" y="1335"/>
                  <a:pt x="613" y="1318"/>
                  <a:pt x="611" y="1302"/>
                </a:cubicBezTo>
                <a:cubicBezTo>
                  <a:pt x="610" y="1297"/>
                  <a:pt x="610" y="1292"/>
                  <a:pt x="610" y="1288"/>
                </a:cubicBezTo>
                <a:cubicBezTo>
                  <a:pt x="610" y="1276"/>
                  <a:pt x="610" y="1264"/>
                  <a:pt x="610" y="1252"/>
                </a:cubicBezTo>
                <a:cubicBezTo>
                  <a:pt x="610" y="1240"/>
                  <a:pt x="610" y="1228"/>
                  <a:pt x="610" y="1216"/>
                </a:cubicBezTo>
                <a:cubicBezTo>
                  <a:pt x="610" y="1204"/>
                  <a:pt x="610" y="1192"/>
                  <a:pt x="609" y="1180"/>
                </a:cubicBezTo>
                <a:cubicBezTo>
                  <a:pt x="608" y="1192"/>
                  <a:pt x="605" y="1202"/>
                  <a:pt x="606" y="1215"/>
                </a:cubicBezTo>
                <a:cubicBezTo>
                  <a:pt x="606" y="1218"/>
                  <a:pt x="606" y="1221"/>
                  <a:pt x="604" y="1223"/>
                </a:cubicBezTo>
                <a:cubicBezTo>
                  <a:pt x="604" y="1221"/>
                  <a:pt x="604" y="1218"/>
                  <a:pt x="604" y="1216"/>
                </a:cubicBezTo>
                <a:cubicBezTo>
                  <a:pt x="605" y="1201"/>
                  <a:pt x="603" y="1186"/>
                  <a:pt x="605" y="1171"/>
                </a:cubicBezTo>
                <a:cubicBezTo>
                  <a:pt x="605" y="1167"/>
                  <a:pt x="603" y="1165"/>
                  <a:pt x="602" y="1164"/>
                </a:cubicBezTo>
                <a:cubicBezTo>
                  <a:pt x="601" y="1161"/>
                  <a:pt x="601" y="1158"/>
                  <a:pt x="601" y="1155"/>
                </a:cubicBezTo>
                <a:cubicBezTo>
                  <a:pt x="602" y="1146"/>
                  <a:pt x="602" y="1137"/>
                  <a:pt x="602" y="1127"/>
                </a:cubicBezTo>
                <a:cubicBezTo>
                  <a:pt x="602" y="1126"/>
                  <a:pt x="601" y="1123"/>
                  <a:pt x="600" y="1124"/>
                </a:cubicBezTo>
                <a:cubicBezTo>
                  <a:pt x="599" y="1124"/>
                  <a:pt x="598" y="1126"/>
                  <a:pt x="598" y="1128"/>
                </a:cubicBezTo>
                <a:cubicBezTo>
                  <a:pt x="598" y="1131"/>
                  <a:pt x="598" y="1134"/>
                  <a:pt x="597" y="1137"/>
                </a:cubicBezTo>
                <a:cubicBezTo>
                  <a:pt x="597" y="1142"/>
                  <a:pt x="598" y="1148"/>
                  <a:pt x="596" y="1152"/>
                </a:cubicBezTo>
                <a:cubicBezTo>
                  <a:pt x="595" y="1149"/>
                  <a:pt x="595" y="1147"/>
                  <a:pt x="595" y="1144"/>
                </a:cubicBezTo>
                <a:cubicBezTo>
                  <a:pt x="596" y="1133"/>
                  <a:pt x="597" y="1121"/>
                  <a:pt x="592" y="1111"/>
                </a:cubicBezTo>
                <a:cubicBezTo>
                  <a:pt x="591" y="1108"/>
                  <a:pt x="592" y="1105"/>
                  <a:pt x="593" y="1103"/>
                </a:cubicBezTo>
                <a:cubicBezTo>
                  <a:pt x="596" y="1092"/>
                  <a:pt x="596" y="1081"/>
                  <a:pt x="594" y="1069"/>
                </a:cubicBezTo>
                <a:cubicBezTo>
                  <a:pt x="593" y="1065"/>
                  <a:pt x="594" y="1059"/>
                  <a:pt x="594" y="1054"/>
                </a:cubicBezTo>
                <a:cubicBezTo>
                  <a:pt x="594" y="1050"/>
                  <a:pt x="596" y="1049"/>
                  <a:pt x="598" y="1049"/>
                </a:cubicBezTo>
                <a:cubicBezTo>
                  <a:pt x="599" y="1052"/>
                  <a:pt x="599" y="1056"/>
                  <a:pt x="601" y="1058"/>
                </a:cubicBezTo>
                <a:cubicBezTo>
                  <a:pt x="603" y="1046"/>
                  <a:pt x="602" y="1046"/>
                  <a:pt x="602" y="1038"/>
                </a:cubicBezTo>
                <a:cubicBezTo>
                  <a:pt x="602" y="1026"/>
                  <a:pt x="599" y="1018"/>
                  <a:pt x="596" y="1009"/>
                </a:cubicBezTo>
                <a:cubicBezTo>
                  <a:pt x="596" y="1009"/>
                  <a:pt x="596" y="1009"/>
                  <a:pt x="596" y="1009"/>
                </a:cubicBezTo>
                <a:cubicBezTo>
                  <a:pt x="594" y="994"/>
                  <a:pt x="599" y="978"/>
                  <a:pt x="593" y="964"/>
                </a:cubicBezTo>
                <a:cubicBezTo>
                  <a:pt x="593" y="963"/>
                  <a:pt x="593" y="961"/>
                  <a:pt x="593" y="960"/>
                </a:cubicBezTo>
                <a:cubicBezTo>
                  <a:pt x="596" y="952"/>
                  <a:pt x="595" y="942"/>
                  <a:pt x="595" y="933"/>
                </a:cubicBezTo>
                <a:cubicBezTo>
                  <a:pt x="596" y="934"/>
                  <a:pt x="597" y="934"/>
                  <a:pt x="597" y="935"/>
                </a:cubicBezTo>
                <a:cubicBezTo>
                  <a:pt x="601" y="936"/>
                  <a:pt x="602" y="935"/>
                  <a:pt x="602" y="930"/>
                </a:cubicBezTo>
                <a:cubicBezTo>
                  <a:pt x="602" y="923"/>
                  <a:pt x="602" y="915"/>
                  <a:pt x="602" y="907"/>
                </a:cubicBezTo>
                <a:cubicBezTo>
                  <a:pt x="602" y="899"/>
                  <a:pt x="601" y="899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5"/>
                  <a:pt x="595" y="892"/>
                  <a:pt x="595" y="889"/>
                </a:cubicBezTo>
                <a:cubicBezTo>
                  <a:pt x="596" y="889"/>
                  <a:pt x="597" y="890"/>
                  <a:pt x="598" y="889"/>
                </a:cubicBezTo>
                <a:cubicBezTo>
                  <a:pt x="599" y="889"/>
                  <a:pt x="599" y="889"/>
                  <a:pt x="600" y="888"/>
                </a:cubicBezTo>
                <a:cubicBezTo>
                  <a:pt x="600" y="887"/>
                  <a:pt x="600" y="886"/>
                  <a:pt x="599" y="885"/>
                </a:cubicBezTo>
                <a:cubicBezTo>
                  <a:pt x="597" y="884"/>
                  <a:pt x="596" y="883"/>
                  <a:pt x="594" y="881"/>
                </a:cubicBezTo>
                <a:cubicBezTo>
                  <a:pt x="594" y="881"/>
                  <a:pt x="594" y="881"/>
                  <a:pt x="594" y="881"/>
                </a:cubicBezTo>
                <a:cubicBezTo>
                  <a:pt x="594" y="879"/>
                  <a:pt x="594" y="878"/>
                  <a:pt x="595" y="877"/>
                </a:cubicBezTo>
                <a:cubicBezTo>
                  <a:pt x="598" y="875"/>
                  <a:pt x="599" y="869"/>
                  <a:pt x="599" y="864"/>
                </a:cubicBezTo>
                <a:cubicBezTo>
                  <a:pt x="600" y="859"/>
                  <a:pt x="600" y="854"/>
                  <a:pt x="600" y="849"/>
                </a:cubicBezTo>
                <a:cubicBezTo>
                  <a:pt x="599" y="844"/>
                  <a:pt x="596" y="839"/>
                  <a:pt x="599" y="833"/>
                </a:cubicBezTo>
                <a:cubicBezTo>
                  <a:pt x="599" y="832"/>
                  <a:pt x="598" y="830"/>
                  <a:pt x="597" y="830"/>
                </a:cubicBezTo>
                <a:cubicBezTo>
                  <a:pt x="595" y="830"/>
                  <a:pt x="593" y="830"/>
                  <a:pt x="591" y="830"/>
                </a:cubicBezTo>
                <a:cubicBezTo>
                  <a:pt x="591" y="829"/>
                  <a:pt x="591" y="827"/>
                  <a:pt x="591" y="826"/>
                </a:cubicBezTo>
                <a:cubicBezTo>
                  <a:pt x="594" y="826"/>
                  <a:pt x="596" y="827"/>
                  <a:pt x="598" y="824"/>
                </a:cubicBezTo>
                <a:cubicBezTo>
                  <a:pt x="599" y="824"/>
                  <a:pt x="599" y="821"/>
                  <a:pt x="598" y="821"/>
                </a:cubicBezTo>
                <a:cubicBezTo>
                  <a:pt x="592" y="821"/>
                  <a:pt x="592" y="814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4"/>
                  <a:pt x="593" y="803"/>
                  <a:pt x="593" y="802"/>
                </a:cubicBezTo>
                <a:cubicBezTo>
                  <a:pt x="594" y="791"/>
                  <a:pt x="594" y="791"/>
                  <a:pt x="591" y="785"/>
                </a:cubicBezTo>
                <a:cubicBezTo>
                  <a:pt x="590" y="784"/>
                  <a:pt x="589" y="782"/>
                  <a:pt x="589" y="779"/>
                </a:cubicBezTo>
                <a:cubicBezTo>
                  <a:pt x="589" y="774"/>
                  <a:pt x="590" y="769"/>
                  <a:pt x="591" y="764"/>
                </a:cubicBezTo>
                <a:cubicBezTo>
                  <a:pt x="593" y="753"/>
                  <a:pt x="594" y="742"/>
                  <a:pt x="589" y="733"/>
                </a:cubicBezTo>
                <a:cubicBezTo>
                  <a:pt x="585" y="727"/>
                  <a:pt x="585" y="719"/>
                  <a:pt x="585" y="711"/>
                </a:cubicBezTo>
                <a:cubicBezTo>
                  <a:pt x="585" y="702"/>
                  <a:pt x="586" y="694"/>
                  <a:pt x="584" y="684"/>
                </a:cubicBezTo>
                <a:cubicBezTo>
                  <a:pt x="582" y="677"/>
                  <a:pt x="581" y="668"/>
                  <a:pt x="582" y="658"/>
                </a:cubicBezTo>
                <a:cubicBezTo>
                  <a:pt x="584" y="651"/>
                  <a:pt x="583" y="642"/>
                  <a:pt x="581" y="635"/>
                </a:cubicBezTo>
                <a:cubicBezTo>
                  <a:pt x="581" y="630"/>
                  <a:pt x="581" y="625"/>
                  <a:pt x="580" y="620"/>
                </a:cubicBezTo>
                <a:cubicBezTo>
                  <a:pt x="579" y="610"/>
                  <a:pt x="579" y="601"/>
                  <a:pt x="579" y="591"/>
                </a:cubicBezTo>
                <a:cubicBezTo>
                  <a:pt x="579" y="584"/>
                  <a:pt x="579" y="576"/>
                  <a:pt x="579" y="568"/>
                </a:cubicBezTo>
                <a:cubicBezTo>
                  <a:pt x="579" y="564"/>
                  <a:pt x="578" y="561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3"/>
                  <a:pt x="576" y="546"/>
                  <a:pt x="577" y="540"/>
                </a:cubicBezTo>
                <a:cubicBezTo>
                  <a:pt x="578" y="530"/>
                  <a:pt x="577" y="522"/>
                  <a:pt x="572" y="516"/>
                </a:cubicBezTo>
                <a:cubicBezTo>
                  <a:pt x="572" y="514"/>
                  <a:pt x="572" y="514"/>
                  <a:pt x="572" y="514"/>
                </a:cubicBezTo>
                <a:cubicBezTo>
                  <a:pt x="572" y="512"/>
                  <a:pt x="572" y="512"/>
                  <a:pt x="572" y="512"/>
                </a:cubicBezTo>
                <a:cubicBezTo>
                  <a:pt x="576" y="506"/>
                  <a:pt x="577" y="500"/>
                  <a:pt x="573" y="492"/>
                </a:cubicBezTo>
                <a:cubicBezTo>
                  <a:pt x="571" y="486"/>
                  <a:pt x="570" y="479"/>
                  <a:pt x="570" y="472"/>
                </a:cubicBezTo>
                <a:cubicBezTo>
                  <a:pt x="570" y="468"/>
                  <a:pt x="570" y="464"/>
                  <a:pt x="570" y="460"/>
                </a:cubicBezTo>
                <a:cubicBezTo>
                  <a:pt x="569" y="467"/>
                  <a:pt x="566" y="472"/>
                  <a:pt x="565" y="478"/>
                </a:cubicBezTo>
                <a:cubicBezTo>
                  <a:pt x="568" y="486"/>
                  <a:pt x="563" y="485"/>
                  <a:pt x="562" y="488"/>
                </a:cubicBezTo>
                <a:cubicBezTo>
                  <a:pt x="562" y="483"/>
                  <a:pt x="563" y="479"/>
                  <a:pt x="561" y="474"/>
                </a:cubicBezTo>
                <a:cubicBezTo>
                  <a:pt x="560" y="470"/>
                  <a:pt x="560" y="469"/>
                  <a:pt x="562" y="469"/>
                </a:cubicBezTo>
                <a:cubicBezTo>
                  <a:pt x="565" y="468"/>
                  <a:pt x="566" y="466"/>
                  <a:pt x="566" y="460"/>
                </a:cubicBezTo>
                <a:cubicBezTo>
                  <a:pt x="566" y="456"/>
                  <a:pt x="566" y="452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2" y="441"/>
                  <a:pt x="564" y="432"/>
                  <a:pt x="564" y="424"/>
                </a:cubicBezTo>
                <a:cubicBezTo>
                  <a:pt x="565" y="409"/>
                  <a:pt x="561" y="395"/>
                  <a:pt x="561" y="380"/>
                </a:cubicBezTo>
                <a:cubicBezTo>
                  <a:pt x="561" y="376"/>
                  <a:pt x="557" y="374"/>
                  <a:pt x="558" y="369"/>
                </a:cubicBezTo>
                <a:cubicBezTo>
                  <a:pt x="553" y="364"/>
                  <a:pt x="553" y="363"/>
                  <a:pt x="554" y="355"/>
                </a:cubicBezTo>
                <a:cubicBezTo>
                  <a:pt x="554" y="353"/>
                  <a:pt x="555" y="351"/>
                  <a:pt x="554" y="350"/>
                </a:cubicBezTo>
                <a:cubicBezTo>
                  <a:pt x="552" y="347"/>
                  <a:pt x="552" y="344"/>
                  <a:pt x="552" y="341"/>
                </a:cubicBezTo>
                <a:cubicBezTo>
                  <a:pt x="552" y="326"/>
                  <a:pt x="552" y="311"/>
                  <a:pt x="551" y="296"/>
                </a:cubicBezTo>
                <a:cubicBezTo>
                  <a:pt x="550" y="286"/>
                  <a:pt x="549" y="276"/>
                  <a:pt x="550" y="266"/>
                </a:cubicBezTo>
                <a:cubicBezTo>
                  <a:pt x="550" y="264"/>
                  <a:pt x="550" y="261"/>
                  <a:pt x="550" y="259"/>
                </a:cubicBezTo>
                <a:cubicBezTo>
                  <a:pt x="549" y="255"/>
                  <a:pt x="550" y="249"/>
                  <a:pt x="548" y="249"/>
                </a:cubicBezTo>
                <a:cubicBezTo>
                  <a:pt x="545" y="249"/>
                  <a:pt x="545" y="254"/>
                  <a:pt x="546" y="258"/>
                </a:cubicBezTo>
                <a:cubicBezTo>
                  <a:pt x="546" y="259"/>
                  <a:pt x="546" y="261"/>
                  <a:pt x="545" y="261"/>
                </a:cubicBezTo>
                <a:cubicBezTo>
                  <a:pt x="545" y="262"/>
                  <a:pt x="543" y="262"/>
                  <a:pt x="543" y="262"/>
                </a:cubicBezTo>
                <a:cubicBezTo>
                  <a:pt x="543" y="259"/>
                  <a:pt x="543" y="257"/>
                  <a:pt x="542" y="254"/>
                </a:cubicBezTo>
                <a:cubicBezTo>
                  <a:pt x="542" y="252"/>
                  <a:pt x="541" y="251"/>
                  <a:pt x="540" y="251"/>
                </a:cubicBezTo>
                <a:cubicBezTo>
                  <a:pt x="540" y="252"/>
                  <a:pt x="539" y="253"/>
                  <a:pt x="539" y="254"/>
                </a:cubicBezTo>
                <a:cubicBezTo>
                  <a:pt x="540" y="260"/>
                  <a:pt x="540" y="266"/>
                  <a:pt x="540" y="272"/>
                </a:cubicBezTo>
                <a:cubicBezTo>
                  <a:pt x="541" y="276"/>
                  <a:pt x="541" y="282"/>
                  <a:pt x="539" y="283"/>
                </a:cubicBezTo>
                <a:cubicBezTo>
                  <a:pt x="535" y="288"/>
                  <a:pt x="540" y="293"/>
                  <a:pt x="539" y="298"/>
                </a:cubicBezTo>
                <a:cubicBezTo>
                  <a:pt x="537" y="302"/>
                  <a:pt x="541" y="304"/>
                  <a:pt x="541" y="308"/>
                </a:cubicBezTo>
                <a:cubicBezTo>
                  <a:pt x="540" y="313"/>
                  <a:pt x="539" y="317"/>
                  <a:pt x="539" y="322"/>
                </a:cubicBezTo>
                <a:cubicBezTo>
                  <a:pt x="539" y="324"/>
                  <a:pt x="539" y="327"/>
                  <a:pt x="539" y="330"/>
                </a:cubicBezTo>
                <a:cubicBezTo>
                  <a:pt x="541" y="339"/>
                  <a:pt x="540" y="348"/>
                  <a:pt x="541" y="357"/>
                </a:cubicBezTo>
                <a:cubicBezTo>
                  <a:pt x="542" y="374"/>
                  <a:pt x="542" y="391"/>
                  <a:pt x="544" y="408"/>
                </a:cubicBezTo>
                <a:cubicBezTo>
                  <a:pt x="546" y="420"/>
                  <a:pt x="546" y="433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2" y="443"/>
                  <a:pt x="541" y="442"/>
                  <a:pt x="539" y="441"/>
                </a:cubicBezTo>
                <a:cubicBezTo>
                  <a:pt x="539" y="451"/>
                  <a:pt x="538" y="462"/>
                  <a:pt x="538" y="473"/>
                </a:cubicBezTo>
                <a:cubicBezTo>
                  <a:pt x="535" y="460"/>
                  <a:pt x="538" y="445"/>
                  <a:pt x="534" y="434"/>
                </a:cubicBezTo>
                <a:cubicBezTo>
                  <a:pt x="535" y="425"/>
                  <a:pt x="534" y="417"/>
                  <a:pt x="533" y="408"/>
                </a:cubicBezTo>
                <a:cubicBezTo>
                  <a:pt x="533" y="406"/>
                  <a:pt x="535" y="405"/>
                  <a:pt x="536" y="404"/>
                </a:cubicBezTo>
                <a:cubicBezTo>
                  <a:pt x="537" y="392"/>
                  <a:pt x="537" y="380"/>
                  <a:pt x="533" y="368"/>
                </a:cubicBezTo>
                <a:cubicBezTo>
                  <a:pt x="532" y="377"/>
                  <a:pt x="533" y="386"/>
                  <a:pt x="534" y="395"/>
                </a:cubicBezTo>
                <a:cubicBezTo>
                  <a:pt x="534" y="396"/>
                  <a:pt x="533" y="397"/>
                  <a:pt x="533" y="398"/>
                </a:cubicBezTo>
                <a:cubicBezTo>
                  <a:pt x="533" y="397"/>
                  <a:pt x="532" y="396"/>
                  <a:pt x="532" y="395"/>
                </a:cubicBezTo>
                <a:cubicBezTo>
                  <a:pt x="530" y="380"/>
                  <a:pt x="529" y="364"/>
                  <a:pt x="528" y="349"/>
                </a:cubicBezTo>
                <a:cubicBezTo>
                  <a:pt x="527" y="345"/>
                  <a:pt x="527" y="340"/>
                  <a:pt x="526" y="340"/>
                </a:cubicBezTo>
                <a:cubicBezTo>
                  <a:pt x="523" y="340"/>
                  <a:pt x="525" y="345"/>
                  <a:pt x="524" y="348"/>
                </a:cubicBezTo>
                <a:cubicBezTo>
                  <a:pt x="524" y="350"/>
                  <a:pt x="523" y="351"/>
                  <a:pt x="523" y="355"/>
                </a:cubicBezTo>
                <a:cubicBezTo>
                  <a:pt x="521" y="345"/>
                  <a:pt x="520" y="338"/>
                  <a:pt x="520" y="329"/>
                </a:cubicBezTo>
                <a:cubicBezTo>
                  <a:pt x="519" y="317"/>
                  <a:pt x="518" y="305"/>
                  <a:pt x="515" y="295"/>
                </a:cubicBezTo>
                <a:cubicBezTo>
                  <a:pt x="513" y="286"/>
                  <a:pt x="511" y="277"/>
                  <a:pt x="511" y="267"/>
                </a:cubicBezTo>
                <a:cubicBezTo>
                  <a:pt x="511" y="266"/>
                  <a:pt x="511" y="265"/>
                  <a:pt x="511" y="265"/>
                </a:cubicBezTo>
                <a:cubicBezTo>
                  <a:pt x="512" y="246"/>
                  <a:pt x="509" y="228"/>
                  <a:pt x="506" y="210"/>
                </a:cubicBezTo>
                <a:cubicBezTo>
                  <a:pt x="506" y="209"/>
                  <a:pt x="506" y="208"/>
                  <a:pt x="505" y="208"/>
                </a:cubicBezTo>
                <a:cubicBezTo>
                  <a:pt x="505" y="208"/>
                  <a:pt x="504" y="210"/>
                  <a:pt x="504" y="211"/>
                </a:cubicBezTo>
                <a:cubicBezTo>
                  <a:pt x="504" y="215"/>
                  <a:pt x="504" y="218"/>
                  <a:pt x="504" y="222"/>
                </a:cubicBezTo>
                <a:cubicBezTo>
                  <a:pt x="504" y="224"/>
                  <a:pt x="505" y="227"/>
                  <a:pt x="503" y="226"/>
                </a:cubicBezTo>
                <a:cubicBezTo>
                  <a:pt x="502" y="226"/>
                  <a:pt x="502" y="224"/>
                  <a:pt x="502" y="223"/>
                </a:cubicBezTo>
                <a:cubicBezTo>
                  <a:pt x="501" y="219"/>
                  <a:pt x="501" y="214"/>
                  <a:pt x="500" y="210"/>
                </a:cubicBezTo>
                <a:cubicBezTo>
                  <a:pt x="500" y="209"/>
                  <a:pt x="499" y="208"/>
                  <a:pt x="498" y="208"/>
                </a:cubicBezTo>
                <a:cubicBezTo>
                  <a:pt x="498" y="208"/>
                  <a:pt x="498" y="209"/>
                  <a:pt x="498" y="209"/>
                </a:cubicBezTo>
                <a:cubicBezTo>
                  <a:pt x="497" y="211"/>
                  <a:pt x="498" y="212"/>
                  <a:pt x="498" y="213"/>
                </a:cubicBezTo>
                <a:cubicBezTo>
                  <a:pt x="497" y="223"/>
                  <a:pt x="497" y="224"/>
                  <a:pt x="493" y="224"/>
                </a:cubicBezTo>
                <a:cubicBezTo>
                  <a:pt x="490" y="223"/>
                  <a:pt x="488" y="225"/>
                  <a:pt x="486" y="228"/>
                </a:cubicBezTo>
                <a:cubicBezTo>
                  <a:pt x="485" y="230"/>
                  <a:pt x="485" y="235"/>
                  <a:pt x="482" y="234"/>
                </a:cubicBezTo>
                <a:cubicBezTo>
                  <a:pt x="482" y="219"/>
                  <a:pt x="479" y="205"/>
                  <a:pt x="479" y="191"/>
                </a:cubicBezTo>
                <a:cubicBezTo>
                  <a:pt x="480" y="178"/>
                  <a:pt x="477" y="166"/>
                  <a:pt x="477" y="153"/>
                </a:cubicBezTo>
                <a:cubicBezTo>
                  <a:pt x="475" y="153"/>
                  <a:pt x="474" y="153"/>
                  <a:pt x="473" y="154"/>
                </a:cubicBezTo>
                <a:cubicBezTo>
                  <a:pt x="470" y="155"/>
                  <a:pt x="467" y="157"/>
                  <a:pt x="466" y="148"/>
                </a:cubicBezTo>
                <a:cubicBezTo>
                  <a:pt x="465" y="146"/>
                  <a:pt x="464" y="149"/>
                  <a:pt x="464" y="152"/>
                </a:cubicBezTo>
                <a:cubicBezTo>
                  <a:pt x="464" y="154"/>
                  <a:pt x="464" y="156"/>
                  <a:pt x="463" y="156"/>
                </a:cubicBezTo>
                <a:cubicBezTo>
                  <a:pt x="462" y="156"/>
                  <a:pt x="461" y="154"/>
                  <a:pt x="461" y="153"/>
                </a:cubicBezTo>
                <a:cubicBezTo>
                  <a:pt x="461" y="152"/>
                  <a:pt x="461" y="149"/>
                  <a:pt x="461" y="148"/>
                </a:cubicBezTo>
                <a:cubicBezTo>
                  <a:pt x="458" y="141"/>
                  <a:pt x="460" y="132"/>
                  <a:pt x="456" y="127"/>
                </a:cubicBezTo>
                <a:cubicBezTo>
                  <a:pt x="456" y="122"/>
                  <a:pt x="457" y="118"/>
                  <a:pt x="455" y="114"/>
                </a:cubicBezTo>
                <a:cubicBezTo>
                  <a:pt x="454" y="118"/>
                  <a:pt x="455" y="123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32"/>
                  <a:pt x="455" y="137"/>
                  <a:pt x="454" y="142"/>
                </a:cubicBezTo>
                <a:cubicBezTo>
                  <a:pt x="451" y="133"/>
                  <a:pt x="451" y="121"/>
                  <a:pt x="450" y="111"/>
                </a:cubicBezTo>
                <a:cubicBezTo>
                  <a:pt x="450" y="107"/>
                  <a:pt x="451" y="101"/>
                  <a:pt x="448" y="101"/>
                </a:cubicBezTo>
                <a:cubicBezTo>
                  <a:pt x="444" y="101"/>
                  <a:pt x="448" y="108"/>
                  <a:pt x="447" y="112"/>
                </a:cubicBezTo>
                <a:cubicBezTo>
                  <a:pt x="445" y="117"/>
                  <a:pt x="448" y="121"/>
                  <a:pt x="448" y="126"/>
                </a:cubicBezTo>
                <a:cubicBezTo>
                  <a:pt x="445" y="121"/>
                  <a:pt x="442" y="125"/>
                  <a:pt x="438" y="126"/>
                </a:cubicBezTo>
                <a:cubicBezTo>
                  <a:pt x="436" y="127"/>
                  <a:pt x="434" y="125"/>
                  <a:pt x="434" y="120"/>
                </a:cubicBezTo>
                <a:cubicBezTo>
                  <a:pt x="434" y="111"/>
                  <a:pt x="432" y="103"/>
                  <a:pt x="434" y="94"/>
                </a:cubicBezTo>
                <a:cubicBezTo>
                  <a:pt x="435" y="94"/>
                  <a:pt x="437" y="94"/>
                  <a:pt x="438" y="93"/>
                </a:cubicBezTo>
                <a:cubicBezTo>
                  <a:pt x="440" y="92"/>
                  <a:pt x="441" y="90"/>
                  <a:pt x="439" y="86"/>
                </a:cubicBezTo>
                <a:cubicBezTo>
                  <a:pt x="438" y="84"/>
                  <a:pt x="437" y="81"/>
                  <a:pt x="437" y="78"/>
                </a:cubicBezTo>
                <a:cubicBezTo>
                  <a:pt x="434" y="81"/>
                  <a:pt x="432" y="85"/>
                  <a:pt x="429" y="86"/>
                </a:cubicBezTo>
                <a:cubicBezTo>
                  <a:pt x="425" y="87"/>
                  <a:pt x="425" y="93"/>
                  <a:pt x="424" y="99"/>
                </a:cubicBezTo>
                <a:cubicBezTo>
                  <a:pt x="422" y="96"/>
                  <a:pt x="421" y="91"/>
                  <a:pt x="422" y="87"/>
                </a:cubicBezTo>
                <a:cubicBezTo>
                  <a:pt x="422" y="81"/>
                  <a:pt x="423" y="77"/>
                  <a:pt x="420" y="72"/>
                </a:cubicBezTo>
                <a:cubicBezTo>
                  <a:pt x="419" y="72"/>
                  <a:pt x="420" y="69"/>
                  <a:pt x="420" y="67"/>
                </a:cubicBezTo>
                <a:cubicBezTo>
                  <a:pt x="420" y="63"/>
                  <a:pt x="421" y="59"/>
                  <a:pt x="421" y="55"/>
                </a:cubicBezTo>
                <a:cubicBezTo>
                  <a:pt x="421" y="51"/>
                  <a:pt x="417" y="45"/>
                  <a:pt x="414" y="46"/>
                </a:cubicBezTo>
                <a:cubicBezTo>
                  <a:pt x="412" y="47"/>
                  <a:pt x="412" y="54"/>
                  <a:pt x="409" y="51"/>
                </a:cubicBezTo>
                <a:cubicBezTo>
                  <a:pt x="408" y="50"/>
                  <a:pt x="408" y="55"/>
                  <a:pt x="408" y="57"/>
                </a:cubicBezTo>
                <a:cubicBezTo>
                  <a:pt x="408" y="61"/>
                  <a:pt x="408" y="64"/>
                  <a:pt x="408" y="67"/>
                </a:cubicBezTo>
                <a:cubicBezTo>
                  <a:pt x="408" y="74"/>
                  <a:pt x="410" y="84"/>
                  <a:pt x="403" y="84"/>
                </a:cubicBezTo>
                <a:cubicBezTo>
                  <a:pt x="402" y="84"/>
                  <a:pt x="401" y="89"/>
                  <a:pt x="401" y="92"/>
                </a:cubicBezTo>
                <a:cubicBezTo>
                  <a:pt x="400" y="96"/>
                  <a:pt x="402" y="98"/>
                  <a:pt x="403" y="99"/>
                </a:cubicBezTo>
                <a:cubicBezTo>
                  <a:pt x="404" y="100"/>
                  <a:pt x="405" y="101"/>
                  <a:pt x="404" y="104"/>
                </a:cubicBezTo>
                <a:cubicBezTo>
                  <a:pt x="402" y="114"/>
                  <a:pt x="403" y="124"/>
                  <a:pt x="404" y="134"/>
                </a:cubicBezTo>
                <a:cubicBezTo>
                  <a:pt x="402" y="134"/>
                  <a:pt x="400" y="133"/>
                  <a:pt x="400" y="129"/>
                </a:cubicBezTo>
                <a:cubicBezTo>
                  <a:pt x="400" y="125"/>
                  <a:pt x="400" y="121"/>
                  <a:pt x="399" y="118"/>
                </a:cubicBezTo>
                <a:cubicBezTo>
                  <a:pt x="398" y="113"/>
                  <a:pt x="395" y="117"/>
                  <a:pt x="394" y="116"/>
                </a:cubicBezTo>
                <a:cubicBezTo>
                  <a:pt x="392" y="114"/>
                  <a:pt x="390" y="114"/>
                  <a:pt x="389" y="110"/>
                </a:cubicBezTo>
                <a:cubicBezTo>
                  <a:pt x="388" y="107"/>
                  <a:pt x="387" y="104"/>
                  <a:pt x="385" y="102"/>
                </a:cubicBezTo>
                <a:cubicBezTo>
                  <a:pt x="385" y="102"/>
                  <a:pt x="385" y="102"/>
                  <a:pt x="385" y="102"/>
                </a:cubicBezTo>
                <a:cubicBezTo>
                  <a:pt x="384" y="95"/>
                  <a:pt x="383" y="88"/>
                  <a:pt x="382" y="81"/>
                </a:cubicBezTo>
                <a:cubicBezTo>
                  <a:pt x="380" y="85"/>
                  <a:pt x="380" y="92"/>
                  <a:pt x="376" y="89"/>
                </a:cubicBezTo>
                <a:cubicBezTo>
                  <a:pt x="376" y="89"/>
                  <a:pt x="375" y="90"/>
                  <a:pt x="375" y="90"/>
                </a:cubicBezTo>
                <a:cubicBezTo>
                  <a:pt x="375" y="91"/>
                  <a:pt x="375" y="93"/>
                  <a:pt x="376" y="93"/>
                </a:cubicBezTo>
                <a:cubicBezTo>
                  <a:pt x="377" y="94"/>
                  <a:pt x="378" y="95"/>
                  <a:pt x="379" y="96"/>
                </a:cubicBezTo>
                <a:cubicBezTo>
                  <a:pt x="380" y="97"/>
                  <a:pt x="380" y="100"/>
                  <a:pt x="379" y="100"/>
                </a:cubicBezTo>
                <a:cubicBezTo>
                  <a:pt x="377" y="101"/>
                  <a:pt x="376" y="102"/>
                  <a:pt x="376" y="107"/>
                </a:cubicBezTo>
                <a:cubicBezTo>
                  <a:pt x="376" y="113"/>
                  <a:pt x="376" y="120"/>
                  <a:pt x="377" y="126"/>
                </a:cubicBezTo>
                <a:cubicBezTo>
                  <a:pt x="376" y="130"/>
                  <a:pt x="376" y="130"/>
                  <a:pt x="374" y="130"/>
                </a:cubicBezTo>
                <a:cubicBezTo>
                  <a:pt x="374" y="130"/>
                  <a:pt x="373" y="130"/>
                  <a:pt x="373" y="130"/>
                </a:cubicBezTo>
                <a:cubicBezTo>
                  <a:pt x="374" y="137"/>
                  <a:pt x="368" y="135"/>
                  <a:pt x="368" y="142"/>
                </a:cubicBezTo>
                <a:cubicBezTo>
                  <a:pt x="368" y="145"/>
                  <a:pt x="368" y="148"/>
                  <a:pt x="366" y="150"/>
                </a:cubicBezTo>
                <a:cubicBezTo>
                  <a:pt x="366" y="150"/>
                  <a:pt x="366" y="150"/>
                  <a:pt x="366" y="150"/>
                </a:cubicBezTo>
                <a:cubicBezTo>
                  <a:pt x="366" y="146"/>
                  <a:pt x="366" y="141"/>
                  <a:pt x="365" y="137"/>
                </a:cubicBezTo>
                <a:cubicBezTo>
                  <a:pt x="365" y="137"/>
                  <a:pt x="364" y="136"/>
                  <a:pt x="364" y="136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2" y="143"/>
                  <a:pt x="362" y="148"/>
                  <a:pt x="362" y="153"/>
                </a:cubicBezTo>
                <a:cubicBezTo>
                  <a:pt x="361" y="157"/>
                  <a:pt x="362" y="162"/>
                  <a:pt x="360" y="166"/>
                </a:cubicBezTo>
                <a:cubicBezTo>
                  <a:pt x="360" y="166"/>
                  <a:pt x="360" y="166"/>
                  <a:pt x="360" y="166"/>
                </a:cubicBezTo>
                <a:cubicBezTo>
                  <a:pt x="360" y="159"/>
                  <a:pt x="359" y="153"/>
                  <a:pt x="359" y="146"/>
                </a:cubicBezTo>
                <a:cubicBezTo>
                  <a:pt x="360" y="143"/>
                  <a:pt x="359" y="140"/>
                  <a:pt x="358" y="138"/>
                </a:cubicBezTo>
                <a:cubicBezTo>
                  <a:pt x="358" y="138"/>
                  <a:pt x="358" y="138"/>
                  <a:pt x="358" y="138"/>
                </a:cubicBezTo>
                <a:cubicBezTo>
                  <a:pt x="358" y="135"/>
                  <a:pt x="358" y="133"/>
                  <a:pt x="357" y="130"/>
                </a:cubicBezTo>
                <a:cubicBezTo>
                  <a:pt x="364" y="128"/>
                  <a:pt x="365" y="128"/>
                  <a:pt x="363" y="118"/>
                </a:cubicBezTo>
                <a:cubicBezTo>
                  <a:pt x="362" y="114"/>
                  <a:pt x="360" y="110"/>
                  <a:pt x="360" y="106"/>
                </a:cubicBezTo>
                <a:cubicBezTo>
                  <a:pt x="358" y="97"/>
                  <a:pt x="355" y="90"/>
                  <a:pt x="356" y="80"/>
                </a:cubicBezTo>
                <a:cubicBezTo>
                  <a:pt x="357" y="64"/>
                  <a:pt x="354" y="48"/>
                  <a:pt x="352" y="32"/>
                </a:cubicBezTo>
                <a:cubicBezTo>
                  <a:pt x="351" y="35"/>
                  <a:pt x="351" y="39"/>
                  <a:pt x="351" y="43"/>
                </a:cubicBezTo>
                <a:cubicBezTo>
                  <a:pt x="351" y="47"/>
                  <a:pt x="352" y="52"/>
                  <a:pt x="350" y="56"/>
                </a:cubicBezTo>
                <a:cubicBezTo>
                  <a:pt x="348" y="52"/>
                  <a:pt x="347" y="49"/>
                  <a:pt x="345" y="43"/>
                </a:cubicBezTo>
                <a:cubicBezTo>
                  <a:pt x="346" y="55"/>
                  <a:pt x="347" y="63"/>
                  <a:pt x="343" y="70"/>
                </a:cubicBezTo>
                <a:cubicBezTo>
                  <a:pt x="343" y="71"/>
                  <a:pt x="343" y="72"/>
                  <a:pt x="343" y="74"/>
                </a:cubicBezTo>
                <a:cubicBezTo>
                  <a:pt x="343" y="85"/>
                  <a:pt x="343" y="96"/>
                  <a:pt x="343" y="107"/>
                </a:cubicBezTo>
                <a:cubicBezTo>
                  <a:pt x="344" y="113"/>
                  <a:pt x="346" y="118"/>
                  <a:pt x="343" y="123"/>
                </a:cubicBezTo>
                <a:cubicBezTo>
                  <a:pt x="342" y="124"/>
                  <a:pt x="342" y="126"/>
                  <a:pt x="343" y="126"/>
                </a:cubicBezTo>
                <a:cubicBezTo>
                  <a:pt x="348" y="128"/>
                  <a:pt x="346" y="136"/>
                  <a:pt x="347" y="142"/>
                </a:cubicBezTo>
                <a:cubicBezTo>
                  <a:pt x="347" y="142"/>
                  <a:pt x="347" y="142"/>
                  <a:pt x="347" y="142"/>
                </a:cubicBezTo>
                <a:cubicBezTo>
                  <a:pt x="346" y="146"/>
                  <a:pt x="344" y="142"/>
                  <a:pt x="342" y="143"/>
                </a:cubicBezTo>
                <a:cubicBezTo>
                  <a:pt x="340" y="146"/>
                  <a:pt x="342" y="151"/>
                  <a:pt x="342" y="154"/>
                </a:cubicBezTo>
                <a:cubicBezTo>
                  <a:pt x="341" y="158"/>
                  <a:pt x="341" y="163"/>
                  <a:pt x="339" y="166"/>
                </a:cubicBezTo>
                <a:cubicBezTo>
                  <a:pt x="338" y="168"/>
                  <a:pt x="337" y="167"/>
                  <a:pt x="337" y="166"/>
                </a:cubicBezTo>
                <a:cubicBezTo>
                  <a:pt x="337" y="164"/>
                  <a:pt x="337" y="160"/>
                  <a:pt x="337" y="160"/>
                </a:cubicBezTo>
                <a:cubicBezTo>
                  <a:pt x="332" y="157"/>
                  <a:pt x="332" y="150"/>
                  <a:pt x="332" y="143"/>
                </a:cubicBezTo>
                <a:cubicBezTo>
                  <a:pt x="330" y="131"/>
                  <a:pt x="329" y="120"/>
                  <a:pt x="328" y="108"/>
                </a:cubicBezTo>
                <a:cubicBezTo>
                  <a:pt x="328" y="103"/>
                  <a:pt x="329" y="97"/>
                  <a:pt x="325" y="96"/>
                </a:cubicBezTo>
                <a:cubicBezTo>
                  <a:pt x="325" y="95"/>
                  <a:pt x="324" y="93"/>
                  <a:pt x="324" y="92"/>
                </a:cubicBezTo>
                <a:cubicBezTo>
                  <a:pt x="326" y="76"/>
                  <a:pt x="323" y="61"/>
                  <a:pt x="321" y="46"/>
                </a:cubicBezTo>
                <a:cubicBezTo>
                  <a:pt x="320" y="50"/>
                  <a:pt x="317" y="56"/>
                  <a:pt x="314" y="60"/>
                </a:cubicBezTo>
                <a:cubicBezTo>
                  <a:pt x="312" y="62"/>
                  <a:pt x="311" y="66"/>
                  <a:pt x="312" y="70"/>
                </a:cubicBezTo>
                <a:cubicBezTo>
                  <a:pt x="314" y="84"/>
                  <a:pt x="313" y="97"/>
                  <a:pt x="313" y="113"/>
                </a:cubicBezTo>
                <a:cubicBezTo>
                  <a:pt x="309" y="104"/>
                  <a:pt x="313" y="95"/>
                  <a:pt x="310" y="85"/>
                </a:cubicBezTo>
                <a:cubicBezTo>
                  <a:pt x="309" y="92"/>
                  <a:pt x="307" y="95"/>
                  <a:pt x="308" y="101"/>
                </a:cubicBezTo>
                <a:cubicBezTo>
                  <a:pt x="308" y="103"/>
                  <a:pt x="308" y="105"/>
                  <a:pt x="306" y="105"/>
                </a:cubicBezTo>
                <a:cubicBezTo>
                  <a:pt x="305" y="105"/>
                  <a:pt x="305" y="103"/>
                  <a:pt x="304" y="102"/>
                </a:cubicBezTo>
                <a:cubicBezTo>
                  <a:pt x="303" y="101"/>
                  <a:pt x="303" y="100"/>
                  <a:pt x="303" y="98"/>
                </a:cubicBezTo>
                <a:cubicBezTo>
                  <a:pt x="303" y="95"/>
                  <a:pt x="304" y="93"/>
                  <a:pt x="305" y="89"/>
                </a:cubicBezTo>
                <a:cubicBezTo>
                  <a:pt x="305" y="87"/>
                  <a:pt x="305" y="84"/>
                  <a:pt x="303" y="82"/>
                </a:cubicBezTo>
                <a:cubicBezTo>
                  <a:pt x="302" y="81"/>
                  <a:pt x="301" y="82"/>
                  <a:pt x="300" y="84"/>
                </a:cubicBezTo>
                <a:cubicBezTo>
                  <a:pt x="298" y="88"/>
                  <a:pt x="296" y="91"/>
                  <a:pt x="294" y="95"/>
                </a:cubicBezTo>
                <a:cubicBezTo>
                  <a:pt x="294" y="95"/>
                  <a:pt x="293" y="95"/>
                  <a:pt x="293" y="95"/>
                </a:cubicBezTo>
                <a:cubicBezTo>
                  <a:pt x="289" y="94"/>
                  <a:pt x="286" y="90"/>
                  <a:pt x="286" y="82"/>
                </a:cubicBezTo>
                <a:cubicBezTo>
                  <a:pt x="286" y="80"/>
                  <a:pt x="286" y="77"/>
                  <a:pt x="285" y="75"/>
                </a:cubicBezTo>
                <a:cubicBezTo>
                  <a:pt x="285" y="74"/>
                  <a:pt x="284" y="75"/>
                  <a:pt x="284" y="76"/>
                </a:cubicBezTo>
                <a:cubicBezTo>
                  <a:pt x="283" y="78"/>
                  <a:pt x="282" y="82"/>
                  <a:pt x="281" y="77"/>
                </a:cubicBezTo>
                <a:cubicBezTo>
                  <a:pt x="279" y="66"/>
                  <a:pt x="277" y="55"/>
                  <a:pt x="278" y="43"/>
                </a:cubicBezTo>
                <a:cubicBezTo>
                  <a:pt x="280" y="43"/>
                  <a:pt x="279" y="48"/>
                  <a:pt x="281" y="48"/>
                </a:cubicBezTo>
                <a:cubicBezTo>
                  <a:pt x="283" y="47"/>
                  <a:pt x="282" y="44"/>
                  <a:pt x="282" y="41"/>
                </a:cubicBezTo>
                <a:cubicBezTo>
                  <a:pt x="282" y="30"/>
                  <a:pt x="280" y="20"/>
                  <a:pt x="279" y="10"/>
                </a:cubicBezTo>
                <a:cubicBezTo>
                  <a:pt x="276" y="16"/>
                  <a:pt x="280" y="27"/>
                  <a:pt x="274" y="30"/>
                </a:cubicBezTo>
                <a:cubicBezTo>
                  <a:pt x="275" y="39"/>
                  <a:pt x="275" y="47"/>
                  <a:pt x="275" y="56"/>
                </a:cubicBezTo>
                <a:cubicBezTo>
                  <a:pt x="275" y="60"/>
                  <a:pt x="275" y="65"/>
                  <a:pt x="275" y="69"/>
                </a:cubicBezTo>
                <a:cubicBezTo>
                  <a:pt x="275" y="70"/>
                  <a:pt x="274" y="71"/>
                  <a:pt x="274" y="71"/>
                </a:cubicBezTo>
                <a:cubicBezTo>
                  <a:pt x="273" y="71"/>
                  <a:pt x="273" y="70"/>
                  <a:pt x="272" y="69"/>
                </a:cubicBezTo>
                <a:cubicBezTo>
                  <a:pt x="272" y="68"/>
                  <a:pt x="272" y="67"/>
                  <a:pt x="272" y="67"/>
                </a:cubicBezTo>
                <a:cubicBezTo>
                  <a:pt x="272" y="56"/>
                  <a:pt x="271" y="55"/>
                  <a:pt x="267" y="61"/>
                </a:cubicBezTo>
                <a:cubicBezTo>
                  <a:pt x="265" y="63"/>
                  <a:pt x="264" y="65"/>
                  <a:pt x="262" y="61"/>
                </a:cubicBezTo>
                <a:cubicBezTo>
                  <a:pt x="261" y="59"/>
                  <a:pt x="259" y="61"/>
                  <a:pt x="259" y="64"/>
                </a:cubicBezTo>
                <a:cubicBezTo>
                  <a:pt x="258" y="73"/>
                  <a:pt x="258" y="81"/>
                  <a:pt x="258" y="90"/>
                </a:cubicBezTo>
                <a:cubicBezTo>
                  <a:pt x="258" y="90"/>
                  <a:pt x="257" y="90"/>
                  <a:pt x="257" y="90"/>
                </a:cubicBezTo>
                <a:cubicBezTo>
                  <a:pt x="257" y="86"/>
                  <a:pt x="257" y="82"/>
                  <a:pt x="256" y="79"/>
                </a:cubicBezTo>
                <a:cubicBezTo>
                  <a:pt x="256" y="77"/>
                  <a:pt x="255" y="76"/>
                  <a:pt x="254" y="74"/>
                </a:cubicBezTo>
                <a:cubicBezTo>
                  <a:pt x="254" y="74"/>
                  <a:pt x="254" y="74"/>
                  <a:pt x="254" y="74"/>
                </a:cubicBezTo>
                <a:cubicBezTo>
                  <a:pt x="254" y="66"/>
                  <a:pt x="254" y="58"/>
                  <a:pt x="254" y="51"/>
                </a:cubicBezTo>
                <a:cubicBezTo>
                  <a:pt x="254" y="50"/>
                  <a:pt x="254" y="50"/>
                  <a:pt x="254" y="49"/>
                </a:cubicBezTo>
                <a:cubicBezTo>
                  <a:pt x="253" y="49"/>
                  <a:pt x="253" y="49"/>
                  <a:pt x="252" y="51"/>
                </a:cubicBezTo>
                <a:cubicBezTo>
                  <a:pt x="252" y="65"/>
                  <a:pt x="252" y="80"/>
                  <a:pt x="252" y="94"/>
                </a:cubicBezTo>
                <a:cubicBezTo>
                  <a:pt x="252" y="95"/>
                  <a:pt x="251" y="95"/>
                  <a:pt x="250" y="94"/>
                </a:cubicBezTo>
                <a:cubicBezTo>
                  <a:pt x="251" y="87"/>
                  <a:pt x="249" y="80"/>
                  <a:pt x="248" y="73"/>
                </a:cubicBezTo>
                <a:cubicBezTo>
                  <a:pt x="248" y="66"/>
                  <a:pt x="249" y="58"/>
                  <a:pt x="247" y="47"/>
                </a:cubicBezTo>
                <a:cubicBezTo>
                  <a:pt x="245" y="57"/>
                  <a:pt x="245" y="64"/>
                  <a:pt x="242" y="67"/>
                </a:cubicBezTo>
                <a:cubicBezTo>
                  <a:pt x="242" y="67"/>
                  <a:pt x="242" y="67"/>
                  <a:pt x="242" y="67"/>
                </a:cubicBezTo>
                <a:cubicBezTo>
                  <a:pt x="242" y="63"/>
                  <a:pt x="242" y="59"/>
                  <a:pt x="241" y="55"/>
                </a:cubicBezTo>
                <a:cubicBezTo>
                  <a:pt x="241" y="54"/>
                  <a:pt x="240" y="53"/>
                  <a:pt x="240" y="53"/>
                </a:cubicBezTo>
                <a:cubicBezTo>
                  <a:pt x="239" y="53"/>
                  <a:pt x="238" y="54"/>
                  <a:pt x="238" y="55"/>
                </a:cubicBezTo>
                <a:cubicBezTo>
                  <a:pt x="237" y="57"/>
                  <a:pt x="238" y="61"/>
                  <a:pt x="236" y="63"/>
                </a:cubicBezTo>
                <a:cubicBezTo>
                  <a:pt x="236" y="58"/>
                  <a:pt x="236" y="53"/>
                  <a:pt x="235" y="48"/>
                </a:cubicBezTo>
                <a:cubicBezTo>
                  <a:pt x="235" y="45"/>
                  <a:pt x="234" y="47"/>
                  <a:pt x="233" y="48"/>
                </a:cubicBezTo>
                <a:cubicBezTo>
                  <a:pt x="232" y="49"/>
                  <a:pt x="232" y="50"/>
                  <a:pt x="231" y="50"/>
                </a:cubicBezTo>
                <a:cubicBezTo>
                  <a:pt x="230" y="36"/>
                  <a:pt x="229" y="22"/>
                  <a:pt x="229" y="8"/>
                </a:cubicBezTo>
                <a:cubicBezTo>
                  <a:pt x="229" y="6"/>
                  <a:pt x="229" y="4"/>
                  <a:pt x="228" y="2"/>
                </a:cubicBezTo>
                <a:cubicBezTo>
                  <a:pt x="228" y="0"/>
                  <a:pt x="227" y="2"/>
                  <a:pt x="226" y="3"/>
                </a:cubicBezTo>
              </a:path>
            </a:pathLst>
          </a:custGeom>
          <a:solidFill>
            <a:srgbClr val="5D91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813517" y="2183300"/>
            <a:ext cx="2776545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4000" dirty="0">
                <a:solidFill>
                  <a:schemeClr val="bg1"/>
                </a:solidFill>
              </a:rPr>
              <a:t>歡迎新朋友</a:t>
            </a:r>
          </a:p>
        </p:txBody>
      </p:sp>
      <p:sp>
        <p:nvSpPr>
          <p:cNvPr id="8" name="Freeform 130">
            <a:extLst>
              <a:ext uri="{FF2B5EF4-FFF2-40B4-BE49-F238E27FC236}">
                <a16:creationId xmlns:a16="http://schemas.microsoft.com/office/drawing/2014/main" id="{F1360E59-435F-1541-AE26-151BE657E1F1}"/>
              </a:ext>
            </a:extLst>
          </p:cNvPr>
          <p:cNvSpPr/>
          <p:nvPr/>
        </p:nvSpPr>
        <p:spPr>
          <a:xfrm rot="2294685" flipH="1" flipV="1">
            <a:off x="6259854" y="989431"/>
            <a:ext cx="4700270" cy="4336415"/>
          </a:xfrm>
          <a:custGeom>
            <a:avLst/>
            <a:gdLst>
              <a:gd name="connsiteX0" fmla="*/ 971829 w 2671591"/>
              <a:gd name="connsiteY0" fmla="*/ 311 h 2234714"/>
              <a:gd name="connsiteX1" fmla="*/ 1658132 w 2671591"/>
              <a:gd name="connsiteY1" fmla="*/ 121675 h 2234714"/>
              <a:gd name="connsiteX2" fmla="*/ 2391482 w 2671591"/>
              <a:gd name="connsiteY2" fmla="*/ 570868 h 2234714"/>
              <a:gd name="connsiteX3" fmla="*/ 2671591 w 2671591"/>
              <a:gd name="connsiteY3" fmla="*/ 1127080 h 2234714"/>
              <a:gd name="connsiteX4" fmla="*/ 2398520 w 2671591"/>
              <a:gd name="connsiteY4" fmla="*/ 1555152 h 2234714"/>
              <a:gd name="connsiteX5" fmla="*/ 1656724 w 2671591"/>
              <a:gd name="connsiteY5" fmla="*/ 2040957 h 2234714"/>
              <a:gd name="connsiteX6" fmla="*/ 436351 w 2671591"/>
              <a:gd name="connsiteY6" fmla="*/ 2146567 h 2234714"/>
              <a:gd name="connsiteX7" fmla="*/ 0 w 2671591"/>
              <a:gd name="connsiteY7" fmla="*/ 1127080 h 2234714"/>
              <a:gd name="connsiteX8" fmla="*/ 453241 w 2671591"/>
              <a:gd name="connsiteY8" fmla="*/ 130124 h 2234714"/>
              <a:gd name="connsiteX9" fmla="*/ 971829 w 2671591"/>
              <a:gd name="connsiteY9" fmla="*/ 311 h 223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71591" h="2234714">
                <a:moveTo>
                  <a:pt x="971829" y="311"/>
                </a:moveTo>
                <a:cubicBezTo>
                  <a:pt x="1208558" y="-4512"/>
                  <a:pt x="1452273" y="47220"/>
                  <a:pt x="1658132" y="121675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1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3"/>
                  <a:pt x="453241" y="130124"/>
                </a:cubicBezTo>
                <a:cubicBezTo>
                  <a:pt x="607811" y="42027"/>
                  <a:pt x="787708" y="4063"/>
                  <a:pt x="971829" y="311"/>
                </a:cubicBezTo>
                <a:close/>
              </a:path>
            </a:pathLst>
          </a:custGeom>
          <a:solidFill>
            <a:srgbClr val="1197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14D9989-6B9F-F14A-A65C-B6E8A6A654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67"/>
          <a:stretch/>
        </p:blipFill>
        <p:spPr>
          <a:xfrm>
            <a:off x="6300447" y="1053525"/>
            <a:ext cx="4355167" cy="4318486"/>
          </a:xfrm>
          <a:custGeom>
            <a:avLst/>
            <a:gdLst>
              <a:gd name="connsiteX0" fmla="*/ 2782651 w 3991360"/>
              <a:gd name="connsiteY0" fmla="*/ 1084 h 3957743"/>
              <a:gd name="connsiteX1" fmla="*/ 3339451 w 3991360"/>
              <a:gd name="connsiteY1" fmla="*/ 156111 h 3957743"/>
              <a:gd name="connsiteX2" fmla="*/ 3991360 w 3991360"/>
              <a:gd name="connsiteY2" fmla="*/ 1961652 h 3957743"/>
              <a:gd name="connsiteX3" fmla="*/ 3314217 w 3991360"/>
              <a:gd name="connsiteY3" fmla="*/ 3727290 h 3957743"/>
              <a:gd name="connsiteX4" fmla="*/ 2539446 w 3991360"/>
              <a:gd name="connsiteY4" fmla="*/ 3957192 h 3957743"/>
              <a:gd name="connsiteX5" fmla="*/ 1514109 w 3991360"/>
              <a:gd name="connsiteY5" fmla="*/ 3742253 h 3957743"/>
              <a:gd name="connsiteX6" fmla="*/ 418483 w 3991360"/>
              <a:gd name="connsiteY6" fmla="*/ 2946719 h 3957743"/>
              <a:gd name="connsiteX7" fmla="*/ 0 w 3991360"/>
              <a:gd name="connsiteY7" fmla="*/ 1961652 h 3957743"/>
              <a:gd name="connsiteX8" fmla="*/ 407969 w 3991360"/>
              <a:gd name="connsiteY8" fmla="*/ 1203524 h 3957743"/>
              <a:gd name="connsiteX9" fmla="*/ 1516213 w 3991360"/>
              <a:gd name="connsiteY9" fmla="*/ 343149 h 3957743"/>
              <a:gd name="connsiteX10" fmla="*/ 2782651 w 3991360"/>
              <a:gd name="connsiteY10" fmla="*/ 1084 h 3957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991360" h="3957743">
                <a:moveTo>
                  <a:pt x="2782651" y="1084"/>
                </a:moveTo>
                <a:cubicBezTo>
                  <a:pt x="2980804" y="8527"/>
                  <a:pt x="3171217" y="54799"/>
                  <a:pt x="3339451" y="156111"/>
                </a:cubicBezTo>
                <a:cubicBezTo>
                  <a:pt x="3884110" y="485299"/>
                  <a:pt x="3991360" y="1308266"/>
                  <a:pt x="3991360" y="1961652"/>
                </a:cubicBezTo>
                <a:cubicBezTo>
                  <a:pt x="3991360" y="2642471"/>
                  <a:pt x="3848360" y="3365683"/>
                  <a:pt x="3314217" y="3727290"/>
                </a:cubicBezTo>
                <a:cubicBezTo>
                  <a:pt x="3083290" y="3883312"/>
                  <a:pt x="2814523" y="3950548"/>
                  <a:pt x="2539446" y="3957192"/>
                </a:cubicBezTo>
                <a:cubicBezTo>
                  <a:pt x="2185773" y="3965734"/>
                  <a:pt x="1821663" y="3874115"/>
                  <a:pt x="1514109" y="3742253"/>
                </a:cubicBezTo>
                <a:cubicBezTo>
                  <a:pt x="1118759" y="3572674"/>
                  <a:pt x="717098" y="3300844"/>
                  <a:pt x="418483" y="2946719"/>
                </a:cubicBezTo>
                <a:cubicBezTo>
                  <a:pt x="201882" y="2689853"/>
                  <a:pt x="0" y="2338222"/>
                  <a:pt x="0" y="1961652"/>
                </a:cubicBezTo>
                <a:cubicBezTo>
                  <a:pt x="0" y="1712268"/>
                  <a:pt x="267072" y="1363131"/>
                  <a:pt x="407969" y="1203524"/>
                </a:cubicBezTo>
                <a:cubicBezTo>
                  <a:pt x="721305" y="849400"/>
                  <a:pt x="1122965" y="552632"/>
                  <a:pt x="1516213" y="343149"/>
                </a:cubicBezTo>
                <a:cubicBezTo>
                  <a:pt x="1873316" y="156267"/>
                  <a:pt x="2346713" y="-15291"/>
                  <a:pt x="2782651" y="1084"/>
                </a:cubicBezTo>
                <a:close/>
              </a:path>
            </a:pathLst>
          </a:cu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25668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91E9FF66-5B2C-7F43-B915-60A8E2BB98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A958CC9-97C8-3A48-93D3-90BC4C9EF777}"/>
              </a:ext>
            </a:extLst>
          </p:cNvPr>
          <p:cNvSpPr txBox="1"/>
          <p:nvPr/>
        </p:nvSpPr>
        <p:spPr>
          <a:xfrm>
            <a:off x="2985806" y="932523"/>
            <a:ext cx="6220387" cy="1556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ts val="6000"/>
              </a:lnSpc>
              <a:defRPr/>
            </a:pPr>
            <a:r>
              <a:rPr lang="zh-CN" altLang="en-US" sz="4000" dirty="0">
                <a:solidFill>
                  <a:srgbClr val="FFFFFF"/>
                </a:solidFill>
                <a:effectLst>
                  <a:outerShdw sx="1000" sy="1000" algn="ctr" rotWithShape="0">
                    <a:srgbClr val="FFFFFF">
                      <a:lumMod val="95000"/>
                    </a:srgbClr>
                  </a:outerShdw>
                </a:effectLst>
                <a:latin typeface="+mj-ea"/>
                <a:ea typeface="+mj-ea"/>
                <a:cs typeface="Nowar Warcraft Rounded CN Mediu" panose="020B0602040504020204" pitchFamily="34" charset="-122"/>
              </a:rPr>
              <a:t>手機關閉或調至振動 </a:t>
            </a:r>
            <a:endParaRPr lang="en-US" altLang="zh-CN" sz="4000" dirty="0">
              <a:solidFill>
                <a:srgbClr val="FFFFFF"/>
              </a:solidFill>
              <a:effectLst>
                <a:outerShdw sx="1000" sy="1000" algn="ctr" rotWithShape="0">
                  <a:srgbClr val="FFFFFF">
                    <a:lumMod val="95000"/>
                  </a:srgbClr>
                </a:outerShdw>
              </a:effectLst>
              <a:latin typeface="+mj-ea"/>
              <a:ea typeface="+mj-ea"/>
              <a:cs typeface="Nowar Warcraft Rounded CN Mediu" panose="020B0602040504020204" pitchFamily="34" charset="-122"/>
            </a:endParaRPr>
          </a:p>
          <a:p>
            <a:pPr lvl="0" algn="ctr">
              <a:lnSpc>
                <a:spcPts val="6000"/>
              </a:lnSpc>
              <a:defRPr/>
            </a:pPr>
            <a:r>
              <a:rPr lang="zh-CN" altLang="en-US" sz="4000" dirty="0">
                <a:solidFill>
                  <a:srgbClr val="FFFFFF"/>
                </a:solidFill>
                <a:effectLst>
                  <a:outerShdw sx="1000" sy="1000" algn="ctr" rotWithShape="0">
                    <a:srgbClr val="FFFFFF">
                      <a:lumMod val="95000"/>
                    </a:srgbClr>
                  </a:outerShdw>
                </a:effectLst>
                <a:latin typeface="+mj-ea"/>
                <a:ea typeface="+mj-ea"/>
                <a:cs typeface="Nowar Warcraft Rounded CN Mediu" panose="020B0602040504020204" pitchFamily="34" charset="-122"/>
              </a:rPr>
              <a:t>盡量往前坐安靜默禱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sx="1000" sy="1000" algn="ctr" rotWithShape="0">
                  <a:srgbClr val="FFFFFF">
                    <a:lumMod val="95000"/>
                  </a:srgbClr>
                </a:outerShdw>
              </a:effectLst>
              <a:uLnTx/>
              <a:uFillTx/>
              <a:latin typeface="+mj-ea"/>
              <a:ea typeface="+mj-ea"/>
              <a:cs typeface="Nowar Warcraft Rounded CN Mediu" panose="020B06020405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CF856EB-A512-8442-8EF5-D08AA4BAFE96}"/>
              </a:ext>
            </a:extLst>
          </p:cNvPr>
          <p:cNvSpPr txBox="1"/>
          <p:nvPr/>
        </p:nvSpPr>
        <p:spPr>
          <a:xfrm>
            <a:off x="2985806" y="2496477"/>
            <a:ext cx="6220387" cy="754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ts val="6000"/>
              </a:lnSpc>
              <a:defRPr/>
            </a:pPr>
            <a:r>
              <a:rPr lang="zh-CN" altLang="en-US" sz="2800" dirty="0">
                <a:solidFill>
                  <a:srgbClr val="FFFFFF"/>
                </a:solidFill>
                <a:effectLst>
                  <a:outerShdw sx="1000" sy="1000" algn="ctr" rotWithShape="0">
                    <a:srgbClr val="FFFFFF">
                      <a:lumMod val="95000"/>
                    </a:srgbClr>
                  </a:outerShdw>
                </a:effectLst>
                <a:latin typeface="SimSun" panose="02010600030101010101" pitchFamily="2" charset="-122"/>
                <a:ea typeface="SimSun" panose="02010600030101010101" pitchFamily="2" charset="-122"/>
                <a:cs typeface="Nowar Warcraft Rounded CN Mediu" panose="020B0602040504020204" pitchFamily="34" charset="-122"/>
              </a:rPr>
              <a:t>離開始還有 </a:t>
            </a:r>
            <a:r>
              <a:rPr lang="en-US" altLang="zh-CN" sz="2800" dirty="0">
                <a:solidFill>
                  <a:srgbClr val="FFFFFF"/>
                </a:solidFill>
                <a:effectLst>
                  <a:outerShdw sx="1000" sy="1000" algn="ctr" rotWithShape="0">
                    <a:srgbClr val="FFFFFF">
                      <a:lumMod val="95000"/>
                    </a:srgbClr>
                  </a:outerShdw>
                </a:effectLst>
                <a:latin typeface="SimSun" panose="02010600030101010101" pitchFamily="2" charset="-122"/>
                <a:ea typeface="SimSun" panose="02010600030101010101" pitchFamily="2" charset="-122"/>
                <a:cs typeface="Nowar Warcraft Rounded CN Mediu" panose="020B0602040504020204" pitchFamily="34" charset="-122"/>
              </a:rPr>
              <a:t>09:10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sx="1000" sy="1000" algn="ctr" rotWithShape="0">
                  <a:srgbClr val="FFFFFF">
                    <a:lumMod val="95000"/>
                  </a:srgbClr>
                </a:outerShdw>
              </a:effectLst>
              <a:uLnTx/>
              <a:uFillTx/>
              <a:latin typeface="SimSun" panose="02010600030101010101" pitchFamily="2" charset="-122"/>
              <a:ea typeface="SimSun" panose="02010600030101010101" pitchFamily="2" charset="-122"/>
              <a:cs typeface="Nowar Warcraft Rounded CN Mediu" panose="020B06020405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2334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3"/>
          <p:cNvSpPr/>
          <p:nvPr/>
        </p:nvSpPr>
        <p:spPr bwMode="auto">
          <a:xfrm rot="5400000">
            <a:off x="2822985" y="739427"/>
            <a:ext cx="1212850" cy="3652520"/>
          </a:xfrm>
          <a:custGeom>
            <a:avLst/>
            <a:gdLst>
              <a:gd name="T0" fmla="*/ 206 w 655"/>
              <a:gd name="T1" fmla="*/ 76 h 2478"/>
              <a:gd name="T2" fmla="*/ 195 w 655"/>
              <a:gd name="T3" fmla="*/ 82 h 2478"/>
              <a:gd name="T4" fmla="*/ 193 w 655"/>
              <a:gd name="T5" fmla="*/ 179 h 2478"/>
              <a:gd name="T6" fmla="*/ 162 w 655"/>
              <a:gd name="T7" fmla="*/ 168 h 2478"/>
              <a:gd name="T8" fmla="*/ 128 w 655"/>
              <a:gd name="T9" fmla="*/ 43 h 2478"/>
              <a:gd name="T10" fmla="*/ 113 w 655"/>
              <a:gd name="T11" fmla="*/ 149 h 2478"/>
              <a:gd name="T12" fmla="*/ 114 w 655"/>
              <a:gd name="T13" fmla="*/ 43 h 2478"/>
              <a:gd name="T14" fmla="*/ 93 w 655"/>
              <a:gd name="T15" fmla="*/ 202 h 2478"/>
              <a:gd name="T16" fmla="*/ 110 w 655"/>
              <a:gd name="T17" fmla="*/ 201 h 2478"/>
              <a:gd name="T18" fmla="*/ 122 w 655"/>
              <a:gd name="T19" fmla="*/ 254 h 2478"/>
              <a:gd name="T20" fmla="*/ 107 w 655"/>
              <a:gd name="T21" fmla="*/ 342 h 2478"/>
              <a:gd name="T22" fmla="*/ 91 w 655"/>
              <a:gd name="T23" fmla="*/ 311 h 2478"/>
              <a:gd name="T24" fmla="*/ 84 w 655"/>
              <a:gd name="T25" fmla="*/ 235 h 2478"/>
              <a:gd name="T26" fmla="*/ 63 w 655"/>
              <a:gd name="T27" fmla="*/ 341 h 2478"/>
              <a:gd name="T28" fmla="*/ 60 w 655"/>
              <a:gd name="T29" fmla="*/ 392 h 2478"/>
              <a:gd name="T30" fmla="*/ 51 w 655"/>
              <a:gd name="T31" fmla="*/ 285 h 2478"/>
              <a:gd name="T32" fmla="*/ 44 w 655"/>
              <a:gd name="T33" fmla="*/ 301 h 2478"/>
              <a:gd name="T34" fmla="*/ 7 w 655"/>
              <a:gd name="T35" fmla="*/ 395 h 2478"/>
              <a:gd name="T36" fmla="*/ 8 w 655"/>
              <a:gd name="T37" fmla="*/ 589 h 2478"/>
              <a:gd name="T38" fmla="*/ 13 w 655"/>
              <a:gd name="T39" fmla="*/ 723 h 2478"/>
              <a:gd name="T40" fmla="*/ 35 w 655"/>
              <a:gd name="T41" fmla="*/ 810 h 2478"/>
              <a:gd name="T42" fmla="*/ 41 w 655"/>
              <a:gd name="T43" fmla="*/ 965 h 2478"/>
              <a:gd name="T44" fmla="*/ 54 w 655"/>
              <a:gd name="T45" fmla="*/ 969 h 2478"/>
              <a:gd name="T46" fmla="*/ 48 w 655"/>
              <a:gd name="T47" fmla="*/ 1072 h 2478"/>
              <a:gd name="T48" fmla="*/ 53 w 655"/>
              <a:gd name="T49" fmla="*/ 1253 h 2478"/>
              <a:gd name="T50" fmla="*/ 65 w 655"/>
              <a:gd name="T51" fmla="*/ 1605 h 2478"/>
              <a:gd name="T52" fmla="*/ 80 w 655"/>
              <a:gd name="T53" fmla="*/ 1857 h 2478"/>
              <a:gd name="T54" fmla="*/ 55 w 655"/>
              <a:gd name="T55" fmla="*/ 1874 h 2478"/>
              <a:gd name="T56" fmla="*/ 56 w 655"/>
              <a:gd name="T57" fmla="*/ 1973 h 2478"/>
              <a:gd name="T58" fmla="*/ 60 w 655"/>
              <a:gd name="T59" fmla="*/ 2142 h 2478"/>
              <a:gd name="T60" fmla="*/ 89 w 655"/>
              <a:gd name="T61" fmla="*/ 2274 h 2478"/>
              <a:gd name="T62" fmla="*/ 131 w 655"/>
              <a:gd name="T63" fmla="*/ 2355 h 2478"/>
              <a:gd name="T64" fmla="*/ 190 w 655"/>
              <a:gd name="T65" fmla="*/ 2389 h 2478"/>
              <a:gd name="T66" fmla="*/ 269 w 655"/>
              <a:gd name="T67" fmla="*/ 2407 h 2478"/>
              <a:gd name="T68" fmla="*/ 313 w 655"/>
              <a:gd name="T69" fmla="*/ 2428 h 2478"/>
              <a:gd name="T70" fmla="*/ 408 w 655"/>
              <a:gd name="T71" fmla="*/ 2445 h 2478"/>
              <a:gd name="T72" fmla="*/ 480 w 655"/>
              <a:gd name="T73" fmla="*/ 2443 h 2478"/>
              <a:gd name="T74" fmla="*/ 534 w 655"/>
              <a:gd name="T75" fmla="*/ 2461 h 2478"/>
              <a:gd name="T76" fmla="*/ 618 w 655"/>
              <a:gd name="T77" fmla="*/ 2435 h 2478"/>
              <a:gd name="T78" fmla="*/ 643 w 655"/>
              <a:gd name="T79" fmla="*/ 2348 h 2478"/>
              <a:gd name="T80" fmla="*/ 648 w 655"/>
              <a:gd name="T81" fmla="*/ 2176 h 2478"/>
              <a:gd name="T82" fmla="*/ 655 w 655"/>
              <a:gd name="T83" fmla="*/ 1480 h 2478"/>
              <a:gd name="T84" fmla="*/ 631 w 655"/>
              <a:gd name="T85" fmla="*/ 1644 h 2478"/>
              <a:gd name="T86" fmla="*/ 633 w 655"/>
              <a:gd name="T87" fmla="*/ 1478 h 2478"/>
              <a:gd name="T88" fmla="*/ 611 w 655"/>
              <a:gd name="T89" fmla="*/ 1302 h 2478"/>
              <a:gd name="T90" fmla="*/ 595 w 655"/>
              <a:gd name="T91" fmla="*/ 1144 h 2478"/>
              <a:gd name="T92" fmla="*/ 595 w 655"/>
              <a:gd name="T93" fmla="*/ 898 h 2478"/>
              <a:gd name="T94" fmla="*/ 591 w 655"/>
              <a:gd name="T95" fmla="*/ 826 h 2478"/>
              <a:gd name="T96" fmla="*/ 579 w 655"/>
              <a:gd name="T97" fmla="*/ 591 h 2478"/>
              <a:gd name="T98" fmla="*/ 566 w 655"/>
              <a:gd name="T99" fmla="*/ 448 h 2478"/>
              <a:gd name="T100" fmla="*/ 543 w 655"/>
              <a:gd name="T101" fmla="*/ 262 h 2478"/>
              <a:gd name="T102" fmla="*/ 538 w 655"/>
              <a:gd name="T103" fmla="*/ 473 h 2478"/>
              <a:gd name="T104" fmla="*/ 506 w 655"/>
              <a:gd name="T105" fmla="*/ 210 h 2478"/>
              <a:gd name="T106" fmla="*/ 466 w 655"/>
              <a:gd name="T107" fmla="*/ 148 h 2478"/>
              <a:gd name="T108" fmla="*/ 434 w 655"/>
              <a:gd name="T109" fmla="*/ 120 h 2478"/>
              <a:gd name="T110" fmla="*/ 401 w 655"/>
              <a:gd name="T111" fmla="*/ 92 h 2478"/>
              <a:gd name="T112" fmla="*/ 376 w 655"/>
              <a:gd name="T113" fmla="*/ 107 h 2478"/>
              <a:gd name="T114" fmla="*/ 357 w 655"/>
              <a:gd name="T115" fmla="*/ 130 h 2478"/>
              <a:gd name="T116" fmla="*/ 342 w 655"/>
              <a:gd name="T117" fmla="*/ 154 h 2478"/>
              <a:gd name="T118" fmla="*/ 303 w 655"/>
              <a:gd name="T119" fmla="*/ 98 h 2478"/>
              <a:gd name="T120" fmla="*/ 275 w 655"/>
              <a:gd name="T121" fmla="*/ 69 h 2478"/>
              <a:gd name="T122" fmla="*/ 250 w 655"/>
              <a:gd name="T123" fmla="*/ 94 h 2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55" h="2478">
                <a:moveTo>
                  <a:pt x="226" y="3"/>
                </a:moveTo>
                <a:cubicBezTo>
                  <a:pt x="225" y="6"/>
                  <a:pt x="224" y="11"/>
                  <a:pt x="223" y="3"/>
                </a:cubicBezTo>
                <a:cubicBezTo>
                  <a:pt x="222" y="1"/>
                  <a:pt x="220" y="1"/>
                  <a:pt x="220" y="4"/>
                </a:cubicBezTo>
                <a:cubicBezTo>
                  <a:pt x="218" y="7"/>
                  <a:pt x="219" y="11"/>
                  <a:pt x="219" y="15"/>
                </a:cubicBezTo>
                <a:cubicBezTo>
                  <a:pt x="219" y="18"/>
                  <a:pt x="218" y="19"/>
                  <a:pt x="216" y="19"/>
                </a:cubicBezTo>
                <a:cubicBezTo>
                  <a:pt x="216" y="18"/>
                  <a:pt x="216" y="16"/>
                  <a:pt x="216" y="15"/>
                </a:cubicBezTo>
                <a:cubicBezTo>
                  <a:pt x="216" y="14"/>
                  <a:pt x="216" y="14"/>
                  <a:pt x="216" y="14"/>
                </a:cubicBezTo>
                <a:cubicBezTo>
                  <a:pt x="215" y="14"/>
                  <a:pt x="214" y="15"/>
                  <a:pt x="215" y="16"/>
                </a:cubicBezTo>
                <a:cubicBezTo>
                  <a:pt x="215" y="18"/>
                  <a:pt x="216" y="18"/>
                  <a:pt x="216" y="19"/>
                </a:cubicBezTo>
                <a:cubicBezTo>
                  <a:pt x="216" y="22"/>
                  <a:pt x="215" y="25"/>
                  <a:pt x="214" y="28"/>
                </a:cubicBezTo>
                <a:cubicBezTo>
                  <a:pt x="213" y="37"/>
                  <a:pt x="217" y="49"/>
                  <a:pt x="210" y="56"/>
                </a:cubicBezTo>
                <a:cubicBezTo>
                  <a:pt x="210" y="57"/>
                  <a:pt x="210" y="61"/>
                  <a:pt x="210" y="64"/>
                </a:cubicBezTo>
                <a:cubicBezTo>
                  <a:pt x="210" y="67"/>
                  <a:pt x="211" y="71"/>
                  <a:pt x="209" y="75"/>
                </a:cubicBezTo>
                <a:cubicBezTo>
                  <a:pt x="207" y="69"/>
                  <a:pt x="210" y="61"/>
                  <a:pt x="206" y="57"/>
                </a:cubicBezTo>
                <a:cubicBezTo>
                  <a:pt x="206" y="57"/>
                  <a:pt x="205" y="57"/>
                  <a:pt x="205" y="57"/>
                </a:cubicBezTo>
                <a:cubicBezTo>
                  <a:pt x="202" y="64"/>
                  <a:pt x="206" y="70"/>
                  <a:pt x="206" y="76"/>
                </a:cubicBezTo>
                <a:cubicBezTo>
                  <a:pt x="206" y="77"/>
                  <a:pt x="206" y="79"/>
                  <a:pt x="206" y="80"/>
                </a:cubicBezTo>
                <a:cubicBezTo>
                  <a:pt x="206" y="98"/>
                  <a:pt x="206" y="116"/>
                  <a:pt x="206" y="133"/>
                </a:cubicBezTo>
                <a:cubicBezTo>
                  <a:pt x="206" y="137"/>
                  <a:pt x="205" y="140"/>
                  <a:pt x="204" y="142"/>
                </a:cubicBezTo>
                <a:cubicBezTo>
                  <a:pt x="204" y="132"/>
                  <a:pt x="204" y="121"/>
                  <a:pt x="204" y="111"/>
                </a:cubicBezTo>
                <a:cubicBezTo>
                  <a:pt x="204" y="111"/>
                  <a:pt x="204" y="111"/>
                  <a:pt x="204" y="111"/>
                </a:cubicBezTo>
                <a:cubicBezTo>
                  <a:pt x="205" y="90"/>
                  <a:pt x="201" y="71"/>
                  <a:pt x="201" y="50"/>
                </a:cubicBezTo>
                <a:cubicBezTo>
                  <a:pt x="201" y="50"/>
                  <a:pt x="201" y="49"/>
                  <a:pt x="201" y="49"/>
                </a:cubicBezTo>
                <a:cubicBezTo>
                  <a:pt x="200" y="48"/>
                  <a:pt x="200" y="47"/>
                  <a:pt x="199" y="47"/>
                </a:cubicBezTo>
                <a:cubicBezTo>
                  <a:pt x="199" y="47"/>
                  <a:pt x="198" y="48"/>
                  <a:pt x="198" y="48"/>
                </a:cubicBezTo>
                <a:cubicBezTo>
                  <a:pt x="197" y="60"/>
                  <a:pt x="197" y="72"/>
                  <a:pt x="198" y="84"/>
                </a:cubicBezTo>
                <a:cubicBezTo>
                  <a:pt x="198" y="85"/>
                  <a:pt x="199" y="86"/>
                  <a:pt x="200" y="87"/>
                </a:cubicBezTo>
                <a:cubicBezTo>
                  <a:pt x="200" y="100"/>
                  <a:pt x="200" y="113"/>
                  <a:pt x="200" y="126"/>
                </a:cubicBezTo>
                <a:cubicBezTo>
                  <a:pt x="199" y="130"/>
                  <a:pt x="199" y="134"/>
                  <a:pt x="199" y="138"/>
                </a:cubicBezTo>
                <a:cubicBezTo>
                  <a:pt x="198" y="129"/>
                  <a:pt x="196" y="120"/>
                  <a:pt x="197" y="111"/>
                </a:cubicBezTo>
                <a:cubicBezTo>
                  <a:pt x="198" y="108"/>
                  <a:pt x="198" y="104"/>
                  <a:pt x="197" y="101"/>
                </a:cubicBezTo>
                <a:cubicBezTo>
                  <a:pt x="196" y="95"/>
                  <a:pt x="195" y="88"/>
                  <a:pt x="195" y="82"/>
                </a:cubicBezTo>
                <a:cubicBezTo>
                  <a:pt x="195" y="71"/>
                  <a:pt x="195" y="60"/>
                  <a:pt x="194" y="49"/>
                </a:cubicBezTo>
                <a:cubicBezTo>
                  <a:pt x="194" y="48"/>
                  <a:pt x="194" y="46"/>
                  <a:pt x="193" y="46"/>
                </a:cubicBezTo>
                <a:cubicBezTo>
                  <a:pt x="193" y="46"/>
                  <a:pt x="191" y="47"/>
                  <a:pt x="191" y="48"/>
                </a:cubicBezTo>
                <a:cubicBezTo>
                  <a:pt x="191" y="57"/>
                  <a:pt x="188" y="65"/>
                  <a:pt x="189" y="75"/>
                </a:cubicBezTo>
                <a:cubicBezTo>
                  <a:pt x="189" y="80"/>
                  <a:pt x="188" y="85"/>
                  <a:pt x="191" y="90"/>
                </a:cubicBezTo>
                <a:cubicBezTo>
                  <a:pt x="193" y="94"/>
                  <a:pt x="188" y="100"/>
                  <a:pt x="192" y="105"/>
                </a:cubicBezTo>
                <a:cubicBezTo>
                  <a:pt x="193" y="106"/>
                  <a:pt x="193" y="112"/>
                  <a:pt x="193" y="116"/>
                </a:cubicBezTo>
                <a:cubicBezTo>
                  <a:pt x="193" y="121"/>
                  <a:pt x="193" y="127"/>
                  <a:pt x="193" y="132"/>
                </a:cubicBezTo>
                <a:cubicBezTo>
                  <a:pt x="194" y="138"/>
                  <a:pt x="195" y="144"/>
                  <a:pt x="192" y="150"/>
                </a:cubicBezTo>
                <a:cubicBezTo>
                  <a:pt x="191" y="152"/>
                  <a:pt x="191" y="157"/>
                  <a:pt x="191" y="161"/>
                </a:cubicBezTo>
                <a:cubicBezTo>
                  <a:pt x="191" y="163"/>
                  <a:pt x="192" y="163"/>
                  <a:pt x="193" y="163"/>
                </a:cubicBezTo>
                <a:cubicBezTo>
                  <a:pt x="194" y="162"/>
                  <a:pt x="193" y="163"/>
                  <a:pt x="193" y="161"/>
                </a:cubicBezTo>
                <a:cubicBezTo>
                  <a:pt x="195" y="152"/>
                  <a:pt x="196" y="164"/>
                  <a:pt x="197" y="162"/>
                </a:cubicBezTo>
                <a:cubicBezTo>
                  <a:pt x="197" y="163"/>
                  <a:pt x="197" y="165"/>
                  <a:pt x="197" y="166"/>
                </a:cubicBezTo>
                <a:cubicBezTo>
                  <a:pt x="194" y="169"/>
                  <a:pt x="196" y="176"/>
                  <a:pt x="193" y="179"/>
                </a:cubicBezTo>
                <a:cubicBezTo>
                  <a:pt x="193" y="179"/>
                  <a:pt x="193" y="179"/>
                  <a:pt x="193" y="179"/>
                </a:cubicBezTo>
                <a:cubicBezTo>
                  <a:pt x="191" y="180"/>
                  <a:pt x="191" y="184"/>
                  <a:pt x="191" y="187"/>
                </a:cubicBezTo>
                <a:cubicBezTo>
                  <a:pt x="191" y="193"/>
                  <a:pt x="191" y="199"/>
                  <a:pt x="191" y="206"/>
                </a:cubicBezTo>
                <a:cubicBezTo>
                  <a:pt x="187" y="209"/>
                  <a:pt x="187" y="209"/>
                  <a:pt x="186" y="202"/>
                </a:cubicBezTo>
                <a:cubicBezTo>
                  <a:pt x="186" y="194"/>
                  <a:pt x="185" y="187"/>
                  <a:pt x="184" y="179"/>
                </a:cubicBezTo>
                <a:cubicBezTo>
                  <a:pt x="184" y="176"/>
                  <a:pt x="183" y="175"/>
                  <a:pt x="181" y="177"/>
                </a:cubicBezTo>
                <a:cubicBezTo>
                  <a:pt x="181" y="177"/>
                  <a:pt x="180" y="179"/>
                  <a:pt x="180" y="179"/>
                </a:cubicBezTo>
                <a:cubicBezTo>
                  <a:pt x="178" y="177"/>
                  <a:pt x="177" y="174"/>
                  <a:pt x="176" y="173"/>
                </a:cubicBezTo>
                <a:cubicBezTo>
                  <a:pt x="174" y="173"/>
                  <a:pt x="175" y="179"/>
                  <a:pt x="173" y="180"/>
                </a:cubicBezTo>
                <a:cubicBezTo>
                  <a:pt x="172" y="180"/>
                  <a:pt x="171" y="180"/>
                  <a:pt x="171" y="179"/>
                </a:cubicBezTo>
                <a:cubicBezTo>
                  <a:pt x="171" y="177"/>
                  <a:pt x="171" y="174"/>
                  <a:pt x="171" y="172"/>
                </a:cubicBezTo>
                <a:cubicBezTo>
                  <a:pt x="171" y="171"/>
                  <a:pt x="170" y="170"/>
                  <a:pt x="170" y="169"/>
                </a:cubicBezTo>
                <a:cubicBezTo>
                  <a:pt x="169" y="168"/>
                  <a:pt x="168" y="169"/>
                  <a:pt x="168" y="171"/>
                </a:cubicBezTo>
                <a:cubicBezTo>
                  <a:pt x="167" y="176"/>
                  <a:pt x="167" y="181"/>
                  <a:pt x="167" y="186"/>
                </a:cubicBezTo>
                <a:cubicBezTo>
                  <a:pt x="167" y="188"/>
                  <a:pt x="166" y="189"/>
                  <a:pt x="165" y="189"/>
                </a:cubicBezTo>
                <a:cubicBezTo>
                  <a:pt x="164" y="188"/>
                  <a:pt x="163" y="187"/>
                  <a:pt x="162" y="186"/>
                </a:cubicBezTo>
                <a:cubicBezTo>
                  <a:pt x="162" y="180"/>
                  <a:pt x="162" y="174"/>
                  <a:pt x="162" y="168"/>
                </a:cubicBezTo>
                <a:cubicBezTo>
                  <a:pt x="162" y="163"/>
                  <a:pt x="162" y="158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1" y="140"/>
                  <a:pt x="163" y="125"/>
                  <a:pt x="160" y="111"/>
                </a:cubicBezTo>
                <a:cubicBezTo>
                  <a:pt x="160" y="109"/>
                  <a:pt x="160" y="107"/>
                  <a:pt x="160" y="105"/>
                </a:cubicBezTo>
                <a:cubicBezTo>
                  <a:pt x="161" y="83"/>
                  <a:pt x="157" y="61"/>
                  <a:pt x="157" y="39"/>
                </a:cubicBezTo>
                <a:cubicBezTo>
                  <a:pt x="154" y="42"/>
                  <a:pt x="157" y="48"/>
                  <a:pt x="154" y="51"/>
                </a:cubicBezTo>
                <a:cubicBezTo>
                  <a:pt x="152" y="46"/>
                  <a:pt x="154" y="37"/>
                  <a:pt x="150" y="35"/>
                </a:cubicBezTo>
                <a:cubicBezTo>
                  <a:pt x="150" y="36"/>
                  <a:pt x="149" y="37"/>
                  <a:pt x="149" y="38"/>
                </a:cubicBezTo>
                <a:cubicBezTo>
                  <a:pt x="149" y="44"/>
                  <a:pt x="150" y="50"/>
                  <a:pt x="150" y="56"/>
                </a:cubicBezTo>
                <a:cubicBezTo>
                  <a:pt x="146" y="58"/>
                  <a:pt x="146" y="47"/>
                  <a:pt x="143" y="47"/>
                </a:cubicBezTo>
                <a:cubicBezTo>
                  <a:pt x="142" y="46"/>
                  <a:pt x="141" y="45"/>
                  <a:pt x="140" y="44"/>
                </a:cubicBezTo>
                <a:cubicBezTo>
                  <a:pt x="137" y="42"/>
                  <a:pt x="135" y="44"/>
                  <a:pt x="134" y="50"/>
                </a:cubicBezTo>
                <a:cubicBezTo>
                  <a:pt x="134" y="53"/>
                  <a:pt x="135" y="60"/>
                  <a:pt x="133" y="60"/>
                </a:cubicBezTo>
                <a:cubicBezTo>
                  <a:pt x="129" y="60"/>
                  <a:pt x="131" y="53"/>
                  <a:pt x="130" y="49"/>
                </a:cubicBezTo>
                <a:cubicBezTo>
                  <a:pt x="130" y="47"/>
                  <a:pt x="130" y="44"/>
                  <a:pt x="128" y="43"/>
                </a:cubicBezTo>
                <a:cubicBezTo>
                  <a:pt x="128" y="52"/>
                  <a:pt x="127" y="61"/>
                  <a:pt x="126" y="70"/>
                </a:cubicBezTo>
                <a:cubicBezTo>
                  <a:pt x="125" y="82"/>
                  <a:pt x="122" y="94"/>
                  <a:pt x="127" y="105"/>
                </a:cubicBezTo>
                <a:cubicBezTo>
                  <a:pt x="127" y="107"/>
                  <a:pt x="127" y="109"/>
                  <a:pt x="127" y="111"/>
                </a:cubicBezTo>
                <a:cubicBezTo>
                  <a:pt x="124" y="137"/>
                  <a:pt x="123" y="163"/>
                  <a:pt x="124" y="190"/>
                </a:cubicBezTo>
                <a:cubicBezTo>
                  <a:pt x="125" y="197"/>
                  <a:pt x="124" y="205"/>
                  <a:pt x="123" y="213"/>
                </a:cubicBezTo>
                <a:cubicBezTo>
                  <a:pt x="123" y="214"/>
                  <a:pt x="122" y="215"/>
                  <a:pt x="122" y="215"/>
                </a:cubicBezTo>
                <a:cubicBezTo>
                  <a:pt x="121" y="215"/>
                  <a:pt x="121" y="214"/>
                  <a:pt x="120" y="213"/>
                </a:cubicBezTo>
                <a:cubicBezTo>
                  <a:pt x="120" y="213"/>
                  <a:pt x="120" y="212"/>
                  <a:pt x="120" y="211"/>
                </a:cubicBezTo>
                <a:cubicBezTo>
                  <a:pt x="120" y="211"/>
                  <a:pt x="120" y="210"/>
                  <a:pt x="120" y="209"/>
                </a:cubicBezTo>
                <a:cubicBezTo>
                  <a:pt x="119" y="208"/>
                  <a:pt x="120" y="205"/>
                  <a:pt x="118" y="205"/>
                </a:cubicBezTo>
                <a:cubicBezTo>
                  <a:pt x="118" y="206"/>
                  <a:pt x="117" y="207"/>
                  <a:pt x="117" y="209"/>
                </a:cubicBezTo>
                <a:cubicBezTo>
                  <a:pt x="117" y="211"/>
                  <a:pt x="117" y="215"/>
                  <a:pt x="115" y="214"/>
                </a:cubicBezTo>
                <a:cubicBezTo>
                  <a:pt x="114" y="214"/>
                  <a:pt x="113" y="210"/>
                  <a:pt x="114" y="208"/>
                </a:cubicBezTo>
                <a:cubicBezTo>
                  <a:pt x="114" y="197"/>
                  <a:pt x="111" y="186"/>
                  <a:pt x="118" y="177"/>
                </a:cubicBezTo>
                <a:cubicBezTo>
                  <a:pt x="121" y="172"/>
                  <a:pt x="119" y="162"/>
                  <a:pt x="116" y="156"/>
                </a:cubicBezTo>
                <a:cubicBezTo>
                  <a:pt x="114" y="154"/>
                  <a:pt x="113" y="152"/>
                  <a:pt x="113" y="149"/>
                </a:cubicBezTo>
                <a:cubicBezTo>
                  <a:pt x="113" y="145"/>
                  <a:pt x="114" y="141"/>
                  <a:pt x="115" y="138"/>
                </a:cubicBezTo>
                <a:cubicBezTo>
                  <a:pt x="118" y="134"/>
                  <a:pt x="118" y="129"/>
                  <a:pt x="118" y="122"/>
                </a:cubicBezTo>
                <a:cubicBezTo>
                  <a:pt x="118" y="109"/>
                  <a:pt x="115" y="96"/>
                  <a:pt x="121" y="84"/>
                </a:cubicBezTo>
                <a:cubicBezTo>
                  <a:pt x="121" y="83"/>
                  <a:pt x="120" y="81"/>
                  <a:pt x="119" y="81"/>
                </a:cubicBezTo>
                <a:cubicBezTo>
                  <a:pt x="118" y="81"/>
                  <a:pt x="116" y="80"/>
                  <a:pt x="115" y="85"/>
                </a:cubicBezTo>
                <a:cubicBezTo>
                  <a:pt x="115" y="88"/>
                  <a:pt x="116" y="92"/>
                  <a:pt x="114" y="95"/>
                </a:cubicBezTo>
                <a:cubicBezTo>
                  <a:pt x="113" y="88"/>
                  <a:pt x="111" y="82"/>
                  <a:pt x="111" y="75"/>
                </a:cubicBezTo>
                <a:cubicBezTo>
                  <a:pt x="111" y="71"/>
                  <a:pt x="110" y="68"/>
                  <a:pt x="108" y="66"/>
                </a:cubicBezTo>
                <a:cubicBezTo>
                  <a:pt x="107" y="66"/>
                  <a:pt x="106" y="64"/>
                  <a:pt x="106" y="63"/>
                </a:cubicBezTo>
                <a:cubicBezTo>
                  <a:pt x="105" y="62"/>
                  <a:pt x="105" y="60"/>
                  <a:pt x="106" y="59"/>
                </a:cubicBezTo>
                <a:cubicBezTo>
                  <a:pt x="106" y="57"/>
                  <a:pt x="107" y="56"/>
                  <a:pt x="108" y="56"/>
                </a:cubicBezTo>
                <a:cubicBezTo>
                  <a:pt x="110" y="58"/>
                  <a:pt x="112" y="60"/>
                  <a:pt x="114" y="65"/>
                </a:cubicBezTo>
                <a:cubicBezTo>
                  <a:pt x="114" y="67"/>
                  <a:pt x="115" y="71"/>
                  <a:pt x="117" y="70"/>
                </a:cubicBezTo>
                <a:cubicBezTo>
                  <a:pt x="117" y="62"/>
                  <a:pt x="117" y="53"/>
                  <a:pt x="117" y="45"/>
                </a:cubicBezTo>
                <a:cubicBezTo>
                  <a:pt x="117" y="43"/>
                  <a:pt x="116" y="42"/>
                  <a:pt x="115" y="41"/>
                </a:cubicBezTo>
                <a:cubicBezTo>
                  <a:pt x="115" y="40"/>
                  <a:pt x="114" y="42"/>
                  <a:pt x="114" y="43"/>
                </a:cubicBezTo>
                <a:cubicBezTo>
                  <a:pt x="113" y="44"/>
                  <a:pt x="113" y="51"/>
                  <a:pt x="111" y="44"/>
                </a:cubicBezTo>
                <a:cubicBezTo>
                  <a:pt x="111" y="42"/>
                  <a:pt x="110" y="40"/>
                  <a:pt x="109" y="40"/>
                </a:cubicBezTo>
                <a:cubicBezTo>
                  <a:pt x="106" y="41"/>
                  <a:pt x="105" y="37"/>
                  <a:pt x="104" y="32"/>
                </a:cubicBezTo>
                <a:cubicBezTo>
                  <a:pt x="104" y="30"/>
                  <a:pt x="103" y="29"/>
                  <a:pt x="102" y="30"/>
                </a:cubicBezTo>
                <a:cubicBezTo>
                  <a:pt x="102" y="30"/>
                  <a:pt x="101" y="32"/>
                  <a:pt x="101" y="33"/>
                </a:cubicBezTo>
                <a:cubicBezTo>
                  <a:pt x="101" y="50"/>
                  <a:pt x="99" y="68"/>
                  <a:pt x="101" y="86"/>
                </a:cubicBezTo>
                <a:cubicBezTo>
                  <a:pt x="102" y="89"/>
                  <a:pt x="101" y="92"/>
                  <a:pt x="100" y="92"/>
                </a:cubicBezTo>
                <a:cubicBezTo>
                  <a:pt x="98" y="92"/>
                  <a:pt x="97" y="89"/>
                  <a:pt x="97" y="86"/>
                </a:cubicBezTo>
                <a:cubicBezTo>
                  <a:pt x="96" y="82"/>
                  <a:pt x="97" y="79"/>
                  <a:pt x="97" y="75"/>
                </a:cubicBezTo>
                <a:cubicBezTo>
                  <a:pt x="99" y="68"/>
                  <a:pt x="99" y="62"/>
                  <a:pt x="99" y="55"/>
                </a:cubicBezTo>
                <a:cubicBezTo>
                  <a:pt x="99" y="53"/>
                  <a:pt x="98" y="50"/>
                  <a:pt x="97" y="48"/>
                </a:cubicBezTo>
                <a:cubicBezTo>
                  <a:pt x="97" y="47"/>
                  <a:pt x="96" y="46"/>
                  <a:pt x="96" y="46"/>
                </a:cubicBezTo>
                <a:cubicBezTo>
                  <a:pt x="95" y="46"/>
                  <a:pt x="94" y="47"/>
                  <a:pt x="94" y="48"/>
                </a:cubicBezTo>
                <a:cubicBezTo>
                  <a:pt x="94" y="59"/>
                  <a:pt x="92" y="69"/>
                  <a:pt x="92" y="79"/>
                </a:cubicBezTo>
                <a:cubicBezTo>
                  <a:pt x="92" y="116"/>
                  <a:pt x="92" y="154"/>
                  <a:pt x="92" y="191"/>
                </a:cubicBezTo>
                <a:cubicBezTo>
                  <a:pt x="92" y="194"/>
                  <a:pt x="91" y="198"/>
                  <a:pt x="93" y="202"/>
                </a:cubicBezTo>
                <a:cubicBezTo>
                  <a:pt x="93" y="201"/>
                  <a:pt x="94" y="199"/>
                  <a:pt x="94" y="198"/>
                </a:cubicBezTo>
                <a:cubicBezTo>
                  <a:pt x="94" y="174"/>
                  <a:pt x="98" y="150"/>
                  <a:pt x="97" y="125"/>
                </a:cubicBezTo>
                <a:cubicBezTo>
                  <a:pt x="96" y="118"/>
                  <a:pt x="99" y="111"/>
                  <a:pt x="98" y="104"/>
                </a:cubicBezTo>
                <a:cubicBezTo>
                  <a:pt x="98" y="103"/>
                  <a:pt x="99" y="101"/>
                  <a:pt x="100" y="100"/>
                </a:cubicBezTo>
                <a:cubicBezTo>
                  <a:pt x="101" y="100"/>
                  <a:pt x="102" y="101"/>
                  <a:pt x="102" y="104"/>
                </a:cubicBezTo>
                <a:cubicBezTo>
                  <a:pt x="103" y="113"/>
                  <a:pt x="103" y="122"/>
                  <a:pt x="103" y="131"/>
                </a:cubicBezTo>
                <a:cubicBezTo>
                  <a:pt x="104" y="140"/>
                  <a:pt x="104" y="142"/>
                  <a:pt x="107" y="150"/>
                </a:cubicBezTo>
                <a:cubicBezTo>
                  <a:pt x="108" y="144"/>
                  <a:pt x="107" y="137"/>
                  <a:pt x="107" y="131"/>
                </a:cubicBezTo>
                <a:cubicBezTo>
                  <a:pt x="107" y="123"/>
                  <a:pt x="107" y="116"/>
                  <a:pt x="107" y="109"/>
                </a:cubicBezTo>
                <a:cubicBezTo>
                  <a:pt x="107" y="107"/>
                  <a:pt x="108" y="105"/>
                  <a:pt x="109" y="105"/>
                </a:cubicBezTo>
                <a:cubicBezTo>
                  <a:pt x="110" y="105"/>
                  <a:pt x="111" y="108"/>
                  <a:pt x="111" y="109"/>
                </a:cubicBezTo>
                <a:cubicBezTo>
                  <a:pt x="109" y="118"/>
                  <a:pt x="109" y="126"/>
                  <a:pt x="110" y="135"/>
                </a:cubicBezTo>
                <a:cubicBezTo>
                  <a:pt x="112" y="143"/>
                  <a:pt x="111" y="153"/>
                  <a:pt x="108" y="161"/>
                </a:cubicBezTo>
                <a:cubicBezTo>
                  <a:pt x="105" y="167"/>
                  <a:pt x="105" y="167"/>
                  <a:pt x="109" y="172"/>
                </a:cubicBezTo>
                <a:cubicBezTo>
                  <a:pt x="111" y="173"/>
                  <a:pt x="111" y="176"/>
                  <a:pt x="110" y="178"/>
                </a:cubicBezTo>
                <a:cubicBezTo>
                  <a:pt x="109" y="186"/>
                  <a:pt x="108" y="194"/>
                  <a:pt x="110" y="201"/>
                </a:cubicBezTo>
                <a:cubicBezTo>
                  <a:pt x="111" y="207"/>
                  <a:pt x="111" y="211"/>
                  <a:pt x="108" y="215"/>
                </a:cubicBezTo>
                <a:cubicBezTo>
                  <a:pt x="106" y="220"/>
                  <a:pt x="105" y="226"/>
                  <a:pt x="104" y="231"/>
                </a:cubicBezTo>
                <a:cubicBezTo>
                  <a:pt x="104" y="233"/>
                  <a:pt x="104" y="235"/>
                  <a:pt x="105" y="236"/>
                </a:cubicBezTo>
                <a:cubicBezTo>
                  <a:pt x="105" y="236"/>
                  <a:pt x="106" y="235"/>
                  <a:pt x="107" y="234"/>
                </a:cubicBezTo>
                <a:cubicBezTo>
                  <a:pt x="107" y="232"/>
                  <a:pt x="107" y="228"/>
                  <a:pt x="109" y="228"/>
                </a:cubicBezTo>
                <a:cubicBezTo>
                  <a:pt x="111" y="228"/>
                  <a:pt x="111" y="232"/>
                  <a:pt x="111" y="236"/>
                </a:cubicBezTo>
                <a:cubicBezTo>
                  <a:pt x="111" y="239"/>
                  <a:pt x="110" y="243"/>
                  <a:pt x="110" y="247"/>
                </a:cubicBezTo>
                <a:cubicBezTo>
                  <a:pt x="110" y="249"/>
                  <a:pt x="110" y="251"/>
                  <a:pt x="111" y="251"/>
                </a:cubicBezTo>
                <a:cubicBezTo>
                  <a:pt x="113" y="252"/>
                  <a:pt x="113" y="250"/>
                  <a:pt x="113" y="248"/>
                </a:cubicBezTo>
                <a:cubicBezTo>
                  <a:pt x="113" y="246"/>
                  <a:pt x="113" y="244"/>
                  <a:pt x="113" y="242"/>
                </a:cubicBezTo>
                <a:cubicBezTo>
                  <a:pt x="114" y="239"/>
                  <a:pt x="113" y="236"/>
                  <a:pt x="115" y="236"/>
                </a:cubicBezTo>
                <a:cubicBezTo>
                  <a:pt x="117" y="236"/>
                  <a:pt x="117" y="240"/>
                  <a:pt x="117" y="242"/>
                </a:cubicBezTo>
                <a:cubicBezTo>
                  <a:pt x="115" y="248"/>
                  <a:pt x="117" y="255"/>
                  <a:pt x="116" y="261"/>
                </a:cubicBezTo>
                <a:cubicBezTo>
                  <a:pt x="116" y="262"/>
                  <a:pt x="117" y="263"/>
                  <a:pt x="118" y="263"/>
                </a:cubicBezTo>
                <a:cubicBezTo>
                  <a:pt x="118" y="263"/>
                  <a:pt x="119" y="262"/>
                  <a:pt x="119" y="261"/>
                </a:cubicBezTo>
                <a:cubicBezTo>
                  <a:pt x="120" y="259"/>
                  <a:pt x="119" y="255"/>
                  <a:pt x="122" y="254"/>
                </a:cubicBezTo>
                <a:cubicBezTo>
                  <a:pt x="122" y="268"/>
                  <a:pt x="123" y="282"/>
                  <a:pt x="122" y="296"/>
                </a:cubicBezTo>
                <a:cubicBezTo>
                  <a:pt x="121" y="300"/>
                  <a:pt x="121" y="305"/>
                  <a:pt x="122" y="309"/>
                </a:cubicBezTo>
                <a:cubicBezTo>
                  <a:pt x="124" y="319"/>
                  <a:pt x="123" y="328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3" y="338"/>
                  <a:pt x="122" y="339"/>
                  <a:pt x="122" y="341"/>
                </a:cubicBezTo>
                <a:cubicBezTo>
                  <a:pt x="122" y="341"/>
                  <a:pt x="122" y="341"/>
                  <a:pt x="122" y="341"/>
                </a:cubicBezTo>
                <a:cubicBezTo>
                  <a:pt x="122" y="345"/>
                  <a:pt x="121" y="349"/>
                  <a:pt x="121" y="353"/>
                </a:cubicBezTo>
                <a:cubicBezTo>
                  <a:pt x="119" y="350"/>
                  <a:pt x="120" y="345"/>
                  <a:pt x="119" y="342"/>
                </a:cubicBezTo>
                <a:cubicBezTo>
                  <a:pt x="119" y="338"/>
                  <a:pt x="117" y="337"/>
                  <a:pt x="115" y="340"/>
                </a:cubicBezTo>
                <a:cubicBezTo>
                  <a:pt x="114" y="344"/>
                  <a:pt x="112" y="341"/>
                  <a:pt x="112" y="338"/>
                </a:cubicBezTo>
                <a:cubicBezTo>
                  <a:pt x="111" y="336"/>
                  <a:pt x="112" y="333"/>
                  <a:pt x="112" y="330"/>
                </a:cubicBezTo>
                <a:cubicBezTo>
                  <a:pt x="112" y="329"/>
                  <a:pt x="111" y="328"/>
                  <a:pt x="111" y="328"/>
                </a:cubicBezTo>
                <a:cubicBezTo>
                  <a:pt x="110" y="327"/>
                  <a:pt x="109" y="328"/>
                  <a:pt x="109" y="330"/>
                </a:cubicBezTo>
                <a:cubicBezTo>
                  <a:pt x="109" y="333"/>
                  <a:pt x="109" y="336"/>
                  <a:pt x="109" y="340"/>
                </a:cubicBezTo>
                <a:cubicBezTo>
                  <a:pt x="109" y="341"/>
                  <a:pt x="108" y="342"/>
                  <a:pt x="107" y="342"/>
                </a:cubicBezTo>
                <a:cubicBezTo>
                  <a:pt x="107" y="341"/>
                  <a:pt x="106" y="340"/>
                  <a:pt x="106" y="339"/>
                </a:cubicBezTo>
                <a:cubicBezTo>
                  <a:pt x="107" y="331"/>
                  <a:pt x="105" y="322"/>
                  <a:pt x="107" y="314"/>
                </a:cubicBezTo>
                <a:cubicBezTo>
                  <a:pt x="108" y="310"/>
                  <a:pt x="106" y="304"/>
                  <a:pt x="109" y="300"/>
                </a:cubicBezTo>
                <a:cubicBezTo>
                  <a:pt x="113" y="303"/>
                  <a:pt x="110" y="310"/>
                  <a:pt x="111" y="315"/>
                </a:cubicBezTo>
                <a:cubicBezTo>
                  <a:pt x="111" y="317"/>
                  <a:pt x="112" y="317"/>
                  <a:pt x="113" y="317"/>
                </a:cubicBezTo>
                <a:cubicBezTo>
                  <a:pt x="114" y="311"/>
                  <a:pt x="115" y="305"/>
                  <a:pt x="118" y="300"/>
                </a:cubicBezTo>
                <a:cubicBezTo>
                  <a:pt x="120" y="296"/>
                  <a:pt x="119" y="289"/>
                  <a:pt x="119" y="283"/>
                </a:cubicBezTo>
                <a:cubicBezTo>
                  <a:pt x="119" y="282"/>
                  <a:pt x="118" y="281"/>
                  <a:pt x="118" y="281"/>
                </a:cubicBezTo>
                <a:cubicBezTo>
                  <a:pt x="115" y="282"/>
                  <a:pt x="113" y="275"/>
                  <a:pt x="111" y="277"/>
                </a:cubicBezTo>
                <a:cubicBezTo>
                  <a:pt x="108" y="280"/>
                  <a:pt x="107" y="278"/>
                  <a:pt x="106" y="274"/>
                </a:cubicBezTo>
                <a:cubicBezTo>
                  <a:pt x="105" y="270"/>
                  <a:pt x="106" y="264"/>
                  <a:pt x="103" y="261"/>
                </a:cubicBezTo>
                <a:cubicBezTo>
                  <a:pt x="103" y="274"/>
                  <a:pt x="101" y="285"/>
                  <a:pt x="99" y="297"/>
                </a:cubicBezTo>
                <a:cubicBezTo>
                  <a:pt x="99" y="283"/>
                  <a:pt x="99" y="269"/>
                  <a:pt x="98" y="256"/>
                </a:cubicBezTo>
                <a:cubicBezTo>
                  <a:pt x="98" y="255"/>
                  <a:pt x="98" y="254"/>
                  <a:pt x="98" y="254"/>
                </a:cubicBezTo>
                <a:cubicBezTo>
                  <a:pt x="97" y="252"/>
                  <a:pt x="97" y="257"/>
                  <a:pt x="96" y="250"/>
                </a:cubicBezTo>
                <a:cubicBezTo>
                  <a:pt x="97" y="274"/>
                  <a:pt x="94" y="292"/>
                  <a:pt x="91" y="311"/>
                </a:cubicBezTo>
                <a:cubicBezTo>
                  <a:pt x="90" y="304"/>
                  <a:pt x="90" y="297"/>
                  <a:pt x="91" y="290"/>
                </a:cubicBezTo>
                <a:cubicBezTo>
                  <a:pt x="91" y="287"/>
                  <a:pt x="92" y="285"/>
                  <a:pt x="92" y="282"/>
                </a:cubicBezTo>
                <a:cubicBezTo>
                  <a:pt x="92" y="281"/>
                  <a:pt x="91" y="280"/>
                  <a:pt x="90" y="280"/>
                </a:cubicBezTo>
                <a:cubicBezTo>
                  <a:pt x="90" y="280"/>
                  <a:pt x="89" y="281"/>
                  <a:pt x="89" y="281"/>
                </a:cubicBezTo>
                <a:cubicBezTo>
                  <a:pt x="88" y="291"/>
                  <a:pt x="87" y="301"/>
                  <a:pt x="86" y="310"/>
                </a:cubicBezTo>
                <a:cubicBezTo>
                  <a:pt x="86" y="312"/>
                  <a:pt x="86" y="314"/>
                  <a:pt x="86" y="316"/>
                </a:cubicBezTo>
                <a:cubicBezTo>
                  <a:pt x="87" y="318"/>
                  <a:pt x="88" y="320"/>
                  <a:pt x="88" y="320"/>
                </a:cubicBezTo>
                <a:cubicBezTo>
                  <a:pt x="93" y="322"/>
                  <a:pt x="97" y="323"/>
                  <a:pt x="100" y="311"/>
                </a:cubicBezTo>
                <a:cubicBezTo>
                  <a:pt x="100" y="331"/>
                  <a:pt x="100" y="331"/>
                  <a:pt x="100" y="331"/>
                </a:cubicBezTo>
                <a:cubicBezTo>
                  <a:pt x="98" y="327"/>
                  <a:pt x="96" y="325"/>
                  <a:pt x="94" y="327"/>
                </a:cubicBezTo>
                <a:cubicBezTo>
                  <a:pt x="90" y="330"/>
                  <a:pt x="88" y="335"/>
                  <a:pt x="87" y="342"/>
                </a:cubicBezTo>
                <a:cubicBezTo>
                  <a:pt x="86" y="345"/>
                  <a:pt x="83" y="345"/>
                  <a:pt x="83" y="342"/>
                </a:cubicBezTo>
                <a:cubicBezTo>
                  <a:pt x="80" y="332"/>
                  <a:pt x="78" y="322"/>
                  <a:pt x="82" y="311"/>
                </a:cubicBezTo>
                <a:cubicBezTo>
                  <a:pt x="84" y="306"/>
                  <a:pt x="84" y="301"/>
                  <a:pt x="84" y="295"/>
                </a:cubicBezTo>
                <a:cubicBezTo>
                  <a:pt x="84" y="285"/>
                  <a:pt x="84" y="275"/>
                  <a:pt x="85" y="264"/>
                </a:cubicBezTo>
                <a:cubicBezTo>
                  <a:pt x="87" y="255"/>
                  <a:pt x="87" y="244"/>
                  <a:pt x="84" y="235"/>
                </a:cubicBezTo>
                <a:cubicBezTo>
                  <a:pt x="82" y="229"/>
                  <a:pt x="82" y="223"/>
                  <a:pt x="82" y="217"/>
                </a:cubicBezTo>
                <a:cubicBezTo>
                  <a:pt x="82" y="203"/>
                  <a:pt x="82" y="190"/>
                  <a:pt x="82" y="177"/>
                </a:cubicBezTo>
                <a:cubicBezTo>
                  <a:pt x="82" y="168"/>
                  <a:pt x="82" y="159"/>
                  <a:pt x="81" y="148"/>
                </a:cubicBezTo>
                <a:cubicBezTo>
                  <a:pt x="79" y="156"/>
                  <a:pt x="80" y="163"/>
                  <a:pt x="79" y="169"/>
                </a:cubicBezTo>
                <a:cubicBezTo>
                  <a:pt x="76" y="180"/>
                  <a:pt x="77" y="193"/>
                  <a:pt x="78" y="204"/>
                </a:cubicBezTo>
                <a:cubicBezTo>
                  <a:pt x="79" y="217"/>
                  <a:pt x="78" y="228"/>
                  <a:pt x="75" y="238"/>
                </a:cubicBezTo>
                <a:cubicBezTo>
                  <a:pt x="71" y="247"/>
                  <a:pt x="73" y="252"/>
                  <a:pt x="76" y="259"/>
                </a:cubicBezTo>
                <a:cubicBezTo>
                  <a:pt x="77" y="261"/>
                  <a:pt x="78" y="262"/>
                  <a:pt x="79" y="264"/>
                </a:cubicBezTo>
                <a:cubicBezTo>
                  <a:pt x="82" y="269"/>
                  <a:pt x="83" y="278"/>
                  <a:pt x="80" y="283"/>
                </a:cubicBezTo>
                <a:cubicBezTo>
                  <a:pt x="79" y="287"/>
                  <a:pt x="78" y="291"/>
                  <a:pt x="76" y="294"/>
                </a:cubicBezTo>
                <a:cubicBezTo>
                  <a:pt x="74" y="295"/>
                  <a:pt x="74" y="287"/>
                  <a:pt x="71" y="290"/>
                </a:cubicBezTo>
                <a:cubicBezTo>
                  <a:pt x="71" y="301"/>
                  <a:pt x="71" y="312"/>
                  <a:pt x="71" y="324"/>
                </a:cubicBezTo>
                <a:cubicBezTo>
                  <a:pt x="71" y="324"/>
                  <a:pt x="70" y="324"/>
                  <a:pt x="70" y="325"/>
                </a:cubicBezTo>
                <a:cubicBezTo>
                  <a:pt x="68" y="323"/>
                  <a:pt x="70" y="318"/>
                  <a:pt x="67" y="317"/>
                </a:cubicBezTo>
                <a:cubicBezTo>
                  <a:pt x="67" y="324"/>
                  <a:pt x="65" y="328"/>
                  <a:pt x="63" y="334"/>
                </a:cubicBezTo>
                <a:cubicBezTo>
                  <a:pt x="63" y="336"/>
                  <a:pt x="63" y="339"/>
                  <a:pt x="63" y="341"/>
                </a:cubicBezTo>
                <a:cubicBezTo>
                  <a:pt x="64" y="341"/>
                  <a:pt x="65" y="341"/>
                  <a:pt x="66" y="340"/>
                </a:cubicBezTo>
                <a:cubicBezTo>
                  <a:pt x="67" y="340"/>
                  <a:pt x="68" y="339"/>
                  <a:pt x="69" y="342"/>
                </a:cubicBezTo>
                <a:cubicBezTo>
                  <a:pt x="69" y="346"/>
                  <a:pt x="70" y="350"/>
                  <a:pt x="70" y="353"/>
                </a:cubicBezTo>
                <a:cubicBezTo>
                  <a:pt x="69" y="361"/>
                  <a:pt x="69" y="369"/>
                  <a:pt x="69" y="377"/>
                </a:cubicBezTo>
                <a:cubicBezTo>
                  <a:pt x="69" y="401"/>
                  <a:pt x="69" y="401"/>
                  <a:pt x="69" y="401"/>
                </a:cubicBezTo>
                <a:cubicBezTo>
                  <a:pt x="66" y="413"/>
                  <a:pt x="66" y="420"/>
                  <a:pt x="69" y="432"/>
                </a:cubicBezTo>
                <a:cubicBezTo>
                  <a:pt x="69" y="432"/>
                  <a:pt x="69" y="432"/>
                  <a:pt x="69" y="432"/>
                </a:cubicBezTo>
                <a:cubicBezTo>
                  <a:pt x="69" y="434"/>
                  <a:pt x="69" y="435"/>
                  <a:pt x="69" y="436"/>
                </a:cubicBezTo>
                <a:cubicBezTo>
                  <a:pt x="69" y="436"/>
                  <a:pt x="69" y="436"/>
                  <a:pt x="69" y="436"/>
                </a:cubicBezTo>
                <a:cubicBezTo>
                  <a:pt x="68" y="439"/>
                  <a:pt x="67" y="441"/>
                  <a:pt x="67" y="443"/>
                </a:cubicBezTo>
                <a:cubicBezTo>
                  <a:pt x="66" y="445"/>
                  <a:pt x="65" y="445"/>
                  <a:pt x="65" y="443"/>
                </a:cubicBezTo>
                <a:cubicBezTo>
                  <a:pt x="64" y="433"/>
                  <a:pt x="61" y="439"/>
                  <a:pt x="58" y="440"/>
                </a:cubicBezTo>
                <a:cubicBezTo>
                  <a:pt x="58" y="431"/>
                  <a:pt x="58" y="422"/>
                  <a:pt x="58" y="413"/>
                </a:cubicBezTo>
                <a:cubicBezTo>
                  <a:pt x="58" y="413"/>
                  <a:pt x="58" y="413"/>
                  <a:pt x="58" y="413"/>
                </a:cubicBezTo>
                <a:cubicBezTo>
                  <a:pt x="59" y="406"/>
                  <a:pt x="61" y="400"/>
                  <a:pt x="60" y="392"/>
                </a:cubicBezTo>
                <a:cubicBezTo>
                  <a:pt x="60" y="392"/>
                  <a:pt x="60" y="392"/>
                  <a:pt x="60" y="392"/>
                </a:cubicBezTo>
                <a:cubicBezTo>
                  <a:pt x="64" y="397"/>
                  <a:pt x="62" y="404"/>
                  <a:pt x="63" y="410"/>
                </a:cubicBezTo>
                <a:cubicBezTo>
                  <a:pt x="63" y="416"/>
                  <a:pt x="62" y="423"/>
                  <a:pt x="65" y="432"/>
                </a:cubicBezTo>
                <a:cubicBezTo>
                  <a:pt x="65" y="422"/>
                  <a:pt x="65" y="416"/>
                  <a:pt x="65" y="410"/>
                </a:cubicBezTo>
                <a:cubicBezTo>
                  <a:pt x="65" y="405"/>
                  <a:pt x="65" y="400"/>
                  <a:pt x="66" y="395"/>
                </a:cubicBezTo>
                <a:cubicBezTo>
                  <a:pt x="68" y="382"/>
                  <a:pt x="67" y="369"/>
                  <a:pt x="67" y="355"/>
                </a:cubicBezTo>
                <a:cubicBezTo>
                  <a:pt x="67" y="354"/>
                  <a:pt x="66" y="352"/>
                  <a:pt x="65" y="351"/>
                </a:cubicBezTo>
                <a:cubicBezTo>
                  <a:pt x="64" y="350"/>
                  <a:pt x="63" y="353"/>
                  <a:pt x="63" y="355"/>
                </a:cubicBezTo>
                <a:cubicBezTo>
                  <a:pt x="64" y="363"/>
                  <a:pt x="62" y="369"/>
                  <a:pt x="58" y="373"/>
                </a:cubicBezTo>
                <a:cubicBezTo>
                  <a:pt x="57" y="372"/>
                  <a:pt x="56" y="363"/>
                  <a:pt x="53" y="369"/>
                </a:cubicBezTo>
                <a:cubicBezTo>
                  <a:pt x="52" y="371"/>
                  <a:pt x="51" y="370"/>
                  <a:pt x="50" y="368"/>
                </a:cubicBezTo>
                <a:cubicBezTo>
                  <a:pt x="50" y="361"/>
                  <a:pt x="50" y="355"/>
                  <a:pt x="51" y="348"/>
                </a:cubicBezTo>
                <a:cubicBezTo>
                  <a:pt x="53" y="340"/>
                  <a:pt x="52" y="332"/>
                  <a:pt x="52" y="323"/>
                </a:cubicBezTo>
                <a:cubicBezTo>
                  <a:pt x="52" y="320"/>
                  <a:pt x="51" y="320"/>
                  <a:pt x="50" y="321"/>
                </a:cubicBezTo>
                <a:cubicBezTo>
                  <a:pt x="50" y="322"/>
                  <a:pt x="50" y="325"/>
                  <a:pt x="48" y="324"/>
                </a:cubicBezTo>
                <a:cubicBezTo>
                  <a:pt x="48" y="318"/>
                  <a:pt x="48" y="312"/>
                  <a:pt x="49" y="306"/>
                </a:cubicBezTo>
                <a:cubicBezTo>
                  <a:pt x="50" y="299"/>
                  <a:pt x="50" y="292"/>
                  <a:pt x="51" y="285"/>
                </a:cubicBezTo>
                <a:cubicBezTo>
                  <a:pt x="51" y="282"/>
                  <a:pt x="52" y="280"/>
                  <a:pt x="53" y="280"/>
                </a:cubicBezTo>
                <a:cubicBezTo>
                  <a:pt x="56" y="279"/>
                  <a:pt x="57" y="277"/>
                  <a:pt x="56" y="273"/>
                </a:cubicBezTo>
                <a:cubicBezTo>
                  <a:pt x="54" y="254"/>
                  <a:pt x="51" y="235"/>
                  <a:pt x="52" y="215"/>
                </a:cubicBezTo>
                <a:cubicBezTo>
                  <a:pt x="52" y="214"/>
                  <a:pt x="51" y="213"/>
                  <a:pt x="51" y="213"/>
                </a:cubicBezTo>
                <a:cubicBezTo>
                  <a:pt x="50" y="213"/>
                  <a:pt x="49" y="214"/>
                  <a:pt x="49" y="215"/>
                </a:cubicBezTo>
                <a:cubicBezTo>
                  <a:pt x="49" y="219"/>
                  <a:pt x="49" y="224"/>
                  <a:pt x="49" y="228"/>
                </a:cubicBezTo>
                <a:cubicBezTo>
                  <a:pt x="49" y="231"/>
                  <a:pt x="49" y="234"/>
                  <a:pt x="48" y="236"/>
                </a:cubicBezTo>
                <a:cubicBezTo>
                  <a:pt x="48" y="238"/>
                  <a:pt x="48" y="242"/>
                  <a:pt x="46" y="241"/>
                </a:cubicBezTo>
                <a:cubicBezTo>
                  <a:pt x="46" y="233"/>
                  <a:pt x="46" y="225"/>
                  <a:pt x="45" y="216"/>
                </a:cubicBezTo>
                <a:cubicBezTo>
                  <a:pt x="43" y="221"/>
                  <a:pt x="44" y="226"/>
                  <a:pt x="44" y="229"/>
                </a:cubicBezTo>
                <a:cubicBezTo>
                  <a:pt x="41" y="240"/>
                  <a:pt x="41" y="251"/>
                  <a:pt x="41" y="262"/>
                </a:cubicBezTo>
                <a:cubicBezTo>
                  <a:pt x="42" y="267"/>
                  <a:pt x="41" y="271"/>
                  <a:pt x="40" y="275"/>
                </a:cubicBezTo>
                <a:cubicBezTo>
                  <a:pt x="39" y="280"/>
                  <a:pt x="41" y="284"/>
                  <a:pt x="43" y="286"/>
                </a:cubicBezTo>
                <a:cubicBezTo>
                  <a:pt x="45" y="283"/>
                  <a:pt x="43" y="277"/>
                  <a:pt x="46" y="273"/>
                </a:cubicBezTo>
                <a:cubicBezTo>
                  <a:pt x="46" y="281"/>
                  <a:pt x="46" y="289"/>
                  <a:pt x="45" y="297"/>
                </a:cubicBezTo>
                <a:cubicBezTo>
                  <a:pt x="45" y="298"/>
                  <a:pt x="44" y="300"/>
                  <a:pt x="44" y="301"/>
                </a:cubicBezTo>
                <a:cubicBezTo>
                  <a:pt x="44" y="301"/>
                  <a:pt x="44" y="301"/>
                  <a:pt x="44" y="301"/>
                </a:cubicBezTo>
                <a:cubicBezTo>
                  <a:pt x="43" y="303"/>
                  <a:pt x="43" y="304"/>
                  <a:pt x="43" y="306"/>
                </a:cubicBezTo>
                <a:cubicBezTo>
                  <a:pt x="43" y="304"/>
                  <a:pt x="43" y="303"/>
                  <a:pt x="44" y="301"/>
                </a:cubicBezTo>
                <a:cubicBezTo>
                  <a:pt x="43" y="299"/>
                  <a:pt x="41" y="297"/>
                  <a:pt x="40" y="299"/>
                </a:cubicBezTo>
                <a:cubicBezTo>
                  <a:pt x="35" y="310"/>
                  <a:pt x="38" y="331"/>
                  <a:pt x="42" y="336"/>
                </a:cubicBezTo>
                <a:cubicBezTo>
                  <a:pt x="45" y="340"/>
                  <a:pt x="46" y="345"/>
                  <a:pt x="46" y="352"/>
                </a:cubicBezTo>
                <a:cubicBezTo>
                  <a:pt x="42" y="347"/>
                  <a:pt x="40" y="353"/>
                  <a:pt x="36" y="353"/>
                </a:cubicBezTo>
                <a:cubicBezTo>
                  <a:pt x="37" y="358"/>
                  <a:pt x="39" y="361"/>
                  <a:pt x="39" y="365"/>
                </a:cubicBezTo>
                <a:cubicBezTo>
                  <a:pt x="40" y="370"/>
                  <a:pt x="39" y="373"/>
                  <a:pt x="35" y="377"/>
                </a:cubicBezTo>
                <a:cubicBezTo>
                  <a:pt x="33" y="377"/>
                  <a:pt x="31" y="379"/>
                  <a:pt x="31" y="383"/>
                </a:cubicBezTo>
                <a:cubicBezTo>
                  <a:pt x="31" y="390"/>
                  <a:pt x="30" y="394"/>
                  <a:pt x="27" y="397"/>
                </a:cubicBezTo>
                <a:cubicBezTo>
                  <a:pt x="25" y="395"/>
                  <a:pt x="23" y="393"/>
                  <a:pt x="22" y="395"/>
                </a:cubicBezTo>
                <a:cubicBezTo>
                  <a:pt x="19" y="399"/>
                  <a:pt x="16" y="397"/>
                  <a:pt x="13" y="398"/>
                </a:cubicBezTo>
                <a:cubicBezTo>
                  <a:pt x="11" y="398"/>
                  <a:pt x="10" y="397"/>
                  <a:pt x="10" y="394"/>
                </a:cubicBezTo>
                <a:cubicBezTo>
                  <a:pt x="10" y="392"/>
                  <a:pt x="9" y="390"/>
                  <a:pt x="8" y="392"/>
                </a:cubicBezTo>
                <a:cubicBezTo>
                  <a:pt x="7" y="392"/>
                  <a:pt x="7" y="394"/>
                  <a:pt x="7" y="395"/>
                </a:cubicBezTo>
                <a:cubicBezTo>
                  <a:pt x="7" y="399"/>
                  <a:pt x="7" y="402"/>
                  <a:pt x="7" y="406"/>
                </a:cubicBezTo>
                <a:cubicBezTo>
                  <a:pt x="7" y="407"/>
                  <a:pt x="8" y="410"/>
                  <a:pt x="9" y="410"/>
                </a:cubicBezTo>
                <a:cubicBezTo>
                  <a:pt x="10" y="411"/>
                  <a:pt x="12" y="411"/>
                  <a:pt x="11" y="416"/>
                </a:cubicBezTo>
                <a:cubicBezTo>
                  <a:pt x="9" y="428"/>
                  <a:pt x="9" y="440"/>
                  <a:pt x="7" y="451"/>
                </a:cubicBezTo>
                <a:cubicBezTo>
                  <a:pt x="6" y="460"/>
                  <a:pt x="9" y="468"/>
                  <a:pt x="7" y="476"/>
                </a:cubicBezTo>
                <a:cubicBezTo>
                  <a:pt x="5" y="482"/>
                  <a:pt x="6" y="489"/>
                  <a:pt x="6" y="496"/>
                </a:cubicBezTo>
                <a:cubicBezTo>
                  <a:pt x="6" y="496"/>
                  <a:pt x="6" y="496"/>
                  <a:pt x="6" y="496"/>
                </a:cubicBezTo>
                <a:cubicBezTo>
                  <a:pt x="6" y="498"/>
                  <a:pt x="6" y="500"/>
                  <a:pt x="6" y="502"/>
                </a:cubicBezTo>
                <a:cubicBezTo>
                  <a:pt x="6" y="513"/>
                  <a:pt x="6" y="513"/>
                  <a:pt x="0" y="525"/>
                </a:cubicBezTo>
                <a:cubicBezTo>
                  <a:pt x="0" y="526"/>
                  <a:pt x="0" y="526"/>
                  <a:pt x="0" y="527"/>
                </a:cubicBezTo>
                <a:cubicBezTo>
                  <a:pt x="0" y="529"/>
                  <a:pt x="0" y="531"/>
                  <a:pt x="0" y="532"/>
                </a:cubicBezTo>
                <a:cubicBezTo>
                  <a:pt x="0" y="533"/>
                  <a:pt x="1" y="533"/>
                  <a:pt x="2" y="532"/>
                </a:cubicBezTo>
                <a:cubicBezTo>
                  <a:pt x="3" y="532"/>
                  <a:pt x="4" y="530"/>
                  <a:pt x="5" y="531"/>
                </a:cubicBezTo>
                <a:cubicBezTo>
                  <a:pt x="6" y="537"/>
                  <a:pt x="5" y="544"/>
                  <a:pt x="8" y="550"/>
                </a:cubicBezTo>
                <a:cubicBezTo>
                  <a:pt x="10" y="556"/>
                  <a:pt x="7" y="562"/>
                  <a:pt x="8" y="569"/>
                </a:cubicBezTo>
                <a:cubicBezTo>
                  <a:pt x="8" y="575"/>
                  <a:pt x="8" y="582"/>
                  <a:pt x="8" y="589"/>
                </a:cubicBezTo>
                <a:cubicBezTo>
                  <a:pt x="8" y="593"/>
                  <a:pt x="8" y="597"/>
                  <a:pt x="8" y="601"/>
                </a:cubicBezTo>
                <a:cubicBezTo>
                  <a:pt x="8" y="603"/>
                  <a:pt x="8" y="606"/>
                  <a:pt x="8" y="608"/>
                </a:cubicBezTo>
                <a:cubicBezTo>
                  <a:pt x="7" y="612"/>
                  <a:pt x="5" y="615"/>
                  <a:pt x="5" y="619"/>
                </a:cubicBezTo>
                <a:cubicBezTo>
                  <a:pt x="4" y="624"/>
                  <a:pt x="8" y="623"/>
                  <a:pt x="9" y="626"/>
                </a:cubicBezTo>
                <a:cubicBezTo>
                  <a:pt x="9" y="627"/>
                  <a:pt x="10" y="629"/>
                  <a:pt x="10" y="630"/>
                </a:cubicBezTo>
                <a:cubicBezTo>
                  <a:pt x="10" y="635"/>
                  <a:pt x="11" y="641"/>
                  <a:pt x="9" y="645"/>
                </a:cubicBezTo>
                <a:cubicBezTo>
                  <a:pt x="6" y="651"/>
                  <a:pt x="5" y="658"/>
                  <a:pt x="6" y="665"/>
                </a:cubicBezTo>
                <a:cubicBezTo>
                  <a:pt x="7" y="668"/>
                  <a:pt x="6" y="669"/>
                  <a:pt x="5" y="671"/>
                </a:cubicBezTo>
                <a:cubicBezTo>
                  <a:pt x="2" y="675"/>
                  <a:pt x="2" y="677"/>
                  <a:pt x="5" y="678"/>
                </a:cubicBezTo>
                <a:cubicBezTo>
                  <a:pt x="7" y="680"/>
                  <a:pt x="8" y="680"/>
                  <a:pt x="9" y="685"/>
                </a:cubicBezTo>
                <a:cubicBezTo>
                  <a:pt x="10" y="692"/>
                  <a:pt x="10" y="699"/>
                  <a:pt x="13" y="705"/>
                </a:cubicBezTo>
                <a:cubicBezTo>
                  <a:pt x="14" y="707"/>
                  <a:pt x="12" y="709"/>
                  <a:pt x="11" y="709"/>
                </a:cubicBezTo>
                <a:cubicBezTo>
                  <a:pt x="10" y="709"/>
                  <a:pt x="9" y="709"/>
                  <a:pt x="8" y="710"/>
                </a:cubicBezTo>
                <a:cubicBezTo>
                  <a:pt x="7" y="711"/>
                  <a:pt x="7" y="712"/>
                  <a:pt x="7" y="713"/>
                </a:cubicBezTo>
                <a:cubicBezTo>
                  <a:pt x="6" y="715"/>
                  <a:pt x="7" y="717"/>
                  <a:pt x="8" y="717"/>
                </a:cubicBezTo>
                <a:cubicBezTo>
                  <a:pt x="11" y="717"/>
                  <a:pt x="13" y="715"/>
                  <a:pt x="13" y="723"/>
                </a:cubicBezTo>
                <a:cubicBezTo>
                  <a:pt x="13" y="726"/>
                  <a:pt x="13" y="729"/>
                  <a:pt x="15" y="729"/>
                </a:cubicBezTo>
                <a:cubicBezTo>
                  <a:pt x="16" y="729"/>
                  <a:pt x="17" y="727"/>
                  <a:pt x="18" y="724"/>
                </a:cubicBezTo>
                <a:cubicBezTo>
                  <a:pt x="19" y="722"/>
                  <a:pt x="17" y="717"/>
                  <a:pt x="20" y="714"/>
                </a:cubicBezTo>
                <a:cubicBezTo>
                  <a:pt x="20" y="721"/>
                  <a:pt x="21" y="727"/>
                  <a:pt x="22" y="732"/>
                </a:cubicBezTo>
                <a:cubicBezTo>
                  <a:pt x="23" y="737"/>
                  <a:pt x="24" y="735"/>
                  <a:pt x="26" y="733"/>
                </a:cubicBezTo>
                <a:cubicBezTo>
                  <a:pt x="27" y="733"/>
                  <a:pt x="28" y="734"/>
                  <a:pt x="29" y="735"/>
                </a:cubicBezTo>
                <a:cubicBezTo>
                  <a:pt x="31" y="740"/>
                  <a:pt x="30" y="746"/>
                  <a:pt x="27" y="750"/>
                </a:cubicBezTo>
                <a:cubicBezTo>
                  <a:pt x="25" y="754"/>
                  <a:pt x="25" y="756"/>
                  <a:pt x="28" y="759"/>
                </a:cubicBezTo>
                <a:cubicBezTo>
                  <a:pt x="30" y="761"/>
                  <a:pt x="31" y="765"/>
                  <a:pt x="31" y="770"/>
                </a:cubicBezTo>
                <a:cubicBezTo>
                  <a:pt x="31" y="774"/>
                  <a:pt x="31" y="778"/>
                  <a:pt x="32" y="782"/>
                </a:cubicBezTo>
                <a:cubicBezTo>
                  <a:pt x="33" y="789"/>
                  <a:pt x="35" y="794"/>
                  <a:pt x="39" y="794"/>
                </a:cubicBezTo>
                <a:cubicBezTo>
                  <a:pt x="41" y="794"/>
                  <a:pt x="44" y="796"/>
                  <a:pt x="46" y="799"/>
                </a:cubicBezTo>
                <a:cubicBezTo>
                  <a:pt x="46" y="799"/>
                  <a:pt x="47" y="801"/>
                  <a:pt x="47" y="802"/>
                </a:cubicBezTo>
                <a:cubicBezTo>
                  <a:pt x="47" y="803"/>
                  <a:pt x="46" y="804"/>
                  <a:pt x="46" y="805"/>
                </a:cubicBezTo>
                <a:cubicBezTo>
                  <a:pt x="44" y="806"/>
                  <a:pt x="42" y="807"/>
                  <a:pt x="41" y="808"/>
                </a:cubicBezTo>
                <a:cubicBezTo>
                  <a:pt x="39" y="810"/>
                  <a:pt x="36" y="805"/>
                  <a:pt x="35" y="810"/>
                </a:cubicBezTo>
                <a:cubicBezTo>
                  <a:pt x="35" y="815"/>
                  <a:pt x="35" y="821"/>
                  <a:pt x="35" y="826"/>
                </a:cubicBezTo>
                <a:cubicBezTo>
                  <a:pt x="35" y="831"/>
                  <a:pt x="35" y="836"/>
                  <a:pt x="36" y="840"/>
                </a:cubicBezTo>
                <a:cubicBezTo>
                  <a:pt x="37" y="848"/>
                  <a:pt x="32" y="847"/>
                  <a:pt x="31" y="851"/>
                </a:cubicBezTo>
                <a:cubicBezTo>
                  <a:pt x="31" y="857"/>
                  <a:pt x="31" y="862"/>
                  <a:pt x="32" y="867"/>
                </a:cubicBezTo>
                <a:cubicBezTo>
                  <a:pt x="33" y="870"/>
                  <a:pt x="33" y="874"/>
                  <a:pt x="32" y="877"/>
                </a:cubicBezTo>
                <a:cubicBezTo>
                  <a:pt x="28" y="888"/>
                  <a:pt x="34" y="894"/>
                  <a:pt x="35" y="903"/>
                </a:cubicBezTo>
                <a:cubicBezTo>
                  <a:pt x="36" y="905"/>
                  <a:pt x="39" y="905"/>
                  <a:pt x="41" y="906"/>
                </a:cubicBezTo>
                <a:cubicBezTo>
                  <a:pt x="43" y="907"/>
                  <a:pt x="43" y="910"/>
                  <a:pt x="41" y="912"/>
                </a:cubicBezTo>
                <a:cubicBezTo>
                  <a:pt x="40" y="913"/>
                  <a:pt x="39" y="915"/>
                  <a:pt x="39" y="915"/>
                </a:cubicBezTo>
                <a:cubicBezTo>
                  <a:pt x="34" y="914"/>
                  <a:pt x="35" y="919"/>
                  <a:pt x="36" y="924"/>
                </a:cubicBezTo>
                <a:cubicBezTo>
                  <a:pt x="36" y="928"/>
                  <a:pt x="37" y="931"/>
                  <a:pt x="39" y="933"/>
                </a:cubicBezTo>
                <a:cubicBezTo>
                  <a:pt x="42" y="935"/>
                  <a:pt x="41" y="940"/>
                  <a:pt x="41" y="945"/>
                </a:cubicBezTo>
                <a:cubicBezTo>
                  <a:pt x="37" y="950"/>
                  <a:pt x="36" y="953"/>
                  <a:pt x="40" y="958"/>
                </a:cubicBezTo>
                <a:cubicBezTo>
                  <a:pt x="41" y="959"/>
                  <a:pt x="43" y="960"/>
                  <a:pt x="44" y="961"/>
                </a:cubicBezTo>
                <a:cubicBezTo>
                  <a:pt x="44" y="961"/>
                  <a:pt x="44" y="961"/>
                  <a:pt x="44" y="961"/>
                </a:cubicBezTo>
                <a:cubicBezTo>
                  <a:pt x="43" y="962"/>
                  <a:pt x="42" y="964"/>
                  <a:pt x="41" y="965"/>
                </a:cubicBezTo>
                <a:cubicBezTo>
                  <a:pt x="39" y="970"/>
                  <a:pt x="38" y="980"/>
                  <a:pt x="41" y="986"/>
                </a:cubicBezTo>
                <a:cubicBezTo>
                  <a:pt x="46" y="983"/>
                  <a:pt x="43" y="988"/>
                  <a:pt x="42" y="992"/>
                </a:cubicBezTo>
                <a:cubicBezTo>
                  <a:pt x="42" y="994"/>
                  <a:pt x="41" y="996"/>
                  <a:pt x="41" y="997"/>
                </a:cubicBezTo>
                <a:cubicBezTo>
                  <a:pt x="42" y="1005"/>
                  <a:pt x="41" y="1013"/>
                  <a:pt x="42" y="1020"/>
                </a:cubicBezTo>
                <a:cubicBezTo>
                  <a:pt x="42" y="1024"/>
                  <a:pt x="44" y="1025"/>
                  <a:pt x="46" y="1025"/>
                </a:cubicBezTo>
                <a:cubicBezTo>
                  <a:pt x="46" y="1027"/>
                  <a:pt x="47" y="1028"/>
                  <a:pt x="47" y="1030"/>
                </a:cubicBezTo>
                <a:cubicBezTo>
                  <a:pt x="48" y="1033"/>
                  <a:pt x="48" y="1037"/>
                  <a:pt x="51" y="1035"/>
                </a:cubicBezTo>
                <a:cubicBezTo>
                  <a:pt x="52" y="1034"/>
                  <a:pt x="53" y="1031"/>
                  <a:pt x="53" y="1030"/>
                </a:cubicBezTo>
                <a:cubicBezTo>
                  <a:pt x="52" y="1021"/>
                  <a:pt x="56" y="1012"/>
                  <a:pt x="51" y="1005"/>
                </a:cubicBezTo>
                <a:cubicBezTo>
                  <a:pt x="50" y="1002"/>
                  <a:pt x="50" y="999"/>
                  <a:pt x="52" y="997"/>
                </a:cubicBezTo>
                <a:cubicBezTo>
                  <a:pt x="51" y="992"/>
                  <a:pt x="50" y="988"/>
                  <a:pt x="52" y="983"/>
                </a:cubicBezTo>
                <a:cubicBezTo>
                  <a:pt x="53" y="979"/>
                  <a:pt x="54" y="974"/>
                  <a:pt x="54" y="969"/>
                </a:cubicBezTo>
                <a:cubicBezTo>
                  <a:pt x="54" y="969"/>
                  <a:pt x="53" y="969"/>
                  <a:pt x="53" y="970"/>
                </a:cubicBezTo>
                <a:cubicBezTo>
                  <a:pt x="53" y="970"/>
                  <a:pt x="52" y="971"/>
                  <a:pt x="51" y="970"/>
                </a:cubicBezTo>
                <a:cubicBezTo>
                  <a:pt x="52" y="970"/>
                  <a:pt x="53" y="969"/>
                  <a:pt x="54" y="969"/>
                </a:cubicBezTo>
                <a:cubicBezTo>
                  <a:pt x="54" y="969"/>
                  <a:pt x="54" y="969"/>
                  <a:pt x="54" y="969"/>
                </a:cubicBezTo>
                <a:cubicBezTo>
                  <a:pt x="55" y="968"/>
                  <a:pt x="56" y="966"/>
                  <a:pt x="56" y="965"/>
                </a:cubicBezTo>
                <a:cubicBezTo>
                  <a:pt x="57" y="962"/>
                  <a:pt x="56" y="959"/>
                  <a:pt x="58" y="958"/>
                </a:cubicBezTo>
                <a:cubicBezTo>
                  <a:pt x="58" y="962"/>
                  <a:pt x="58" y="967"/>
                  <a:pt x="61" y="969"/>
                </a:cubicBezTo>
                <a:cubicBezTo>
                  <a:pt x="61" y="969"/>
                  <a:pt x="61" y="969"/>
                  <a:pt x="61" y="969"/>
                </a:cubicBezTo>
                <a:cubicBezTo>
                  <a:pt x="62" y="969"/>
                  <a:pt x="64" y="965"/>
                  <a:pt x="65" y="969"/>
                </a:cubicBezTo>
                <a:cubicBezTo>
                  <a:pt x="65" y="970"/>
                  <a:pt x="65" y="972"/>
                  <a:pt x="65" y="973"/>
                </a:cubicBezTo>
                <a:cubicBezTo>
                  <a:pt x="65" y="980"/>
                  <a:pt x="65" y="987"/>
                  <a:pt x="60" y="989"/>
                </a:cubicBezTo>
                <a:cubicBezTo>
                  <a:pt x="57" y="990"/>
                  <a:pt x="56" y="996"/>
                  <a:pt x="56" y="1002"/>
                </a:cubicBezTo>
                <a:cubicBezTo>
                  <a:pt x="56" y="1012"/>
                  <a:pt x="57" y="1021"/>
                  <a:pt x="60" y="1030"/>
                </a:cubicBezTo>
                <a:cubicBezTo>
                  <a:pt x="62" y="1034"/>
                  <a:pt x="62" y="1039"/>
                  <a:pt x="62" y="1044"/>
                </a:cubicBezTo>
                <a:cubicBezTo>
                  <a:pt x="62" y="1050"/>
                  <a:pt x="62" y="1055"/>
                  <a:pt x="62" y="1060"/>
                </a:cubicBezTo>
                <a:cubicBezTo>
                  <a:pt x="62" y="1060"/>
                  <a:pt x="62" y="1060"/>
                  <a:pt x="62" y="1060"/>
                </a:cubicBezTo>
                <a:cubicBezTo>
                  <a:pt x="60" y="1057"/>
                  <a:pt x="58" y="1058"/>
                  <a:pt x="56" y="1060"/>
                </a:cubicBezTo>
                <a:cubicBezTo>
                  <a:pt x="56" y="1050"/>
                  <a:pt x="56" y="1050"/>
                  <a:pt x="51" y="1051"/>
                </a:cubicBezTo>
                <a:cubicBezTo>
                  <a:pt x="46" y="1052"/>
                  <a:pt x="46" y="1052"/>
                  <a:pt x="47" y="1063"/>
                </a:cubicBezTo>
                <a:cubicBezTo>
                  <a:pt x="48" y="1066"/>
                  <a:pt x="48" y="1069"/>
                  <a:pt x="48" y="1072"/>
                </a:cubicBezTo>
                <a:cubicBezTo>
                  <a:pt x="44" y="1070"/>
                  <a:pt x="44" y="1070"/>
                  <a:pt x="44" y="1077"/>
                </a:cubicBezTo>
                <a:cubicBezTo>
                  <a:pt x="44" y="1078"/>
                  <a:pt x="44" y="1079"/>
                  <a:pt x="44" y="1081"/>
                </a:cubicBezTo>
                <a:cubicBezTo>
                  <a:pt x="44" y="1091"/>
                  <a:pt x="44" y="1101"/>
                  <a:pt x="45" y="1112"/>
                </a:cubicBezTo>
                <a:cubicBezTo>
                  <a:pt x="46" y="1125"/>
                  <a:pt x="49" y="1137"/>
                  <a:pt x="48" y="1151"/>
                </a:cubicBezTo>
                <a:cubicBezTo>
                  <a:pt x="47" y="1158"/>
                  <a:pt x="46" y="1166"/>
                  <a:pt x="52" y="1167"/>
                </a:cubicBezTo>
                <a:cubicBezTo>
                  <a:pt x="52" y="1167"/>
                  <a:pt x="52" y="1168"/>
                  <a:pt x="52" y="1168"/>
                </a:cubicBezTo>
                <a:cubicBezTo>
                  <a:pt x="55" y="1178"/>
                  <a:pt x="55" y="1187"/>
                  <a:pt x="53" y="1197"/>
                </a:cubicBezTo>
                <a:cubicBezTo>
                  <a:pt x="53" y="1197"/>
                  <a:pt x="52" y="1198"/>
                  <a:pt x="52" y="1198"/>
                </a:cubicBezTo>
                <a:cubicBezTo>
                  <a:pt x="52" y="1198"/>
                  <a:pt x="51" y="1197"/>
                  <a:pt x="51" y="1197"/>
                </a:cubicBezTo>
                <a:cubicBezTo>
                  <a:pt x="50" y="1195"/>
                  <a:pt x="50" y="1192"/>
                  <a:pt x="51" y="1190"/>
                </a:cubicBezTo>
                <a:cubicBezTo>
                  <a:pt x="52" y="1184"/>
                  <a:pt x="51" y="1179"/>
                  <a:pt x="48" y="1173"/>
                </a:cubicBezTo>
                <a:cubicBezTo>
                  <a:pt x="48" y="1185"/>
                  <a:pt x="49" y="1196"/>
                  <a:pt x="46" y="1204"/>
                </a:cubicBezTo>
                <a:cubicBezTo>
                  <a:pt x="45" y="1205"/>
                  <a:pt x="46" y="1207"/>
                  <a:pt x="46" y="1208"/>
                </a:cubicBezTo>
                <a:cubicBezTo>
                  <a:pt x="49" y="1216"/>
                  <a:pt x="49" y="1223"/>
                  <a:pt x="46" y="1231"/>
                </a:cubicBezTo>
                <a:cubicBezTo>
                  <a:pt x="45" y="1232"/>
                  <a:pt x="45" y="1234"/>
                  <a:pt x="46" y="1234"/>
                </a:cubicBezTo>
                <a:cubicBezTo>
                  <a:pt x="49" y="1239"/>
                  <a:pt x="49" y="1249"/>
                  <a:pt x="53" y="1253"/>
                </a:cubicBezTo>
                <a:cubicBezTo>
                  <a:pt x="57" y="1255"/>
                  <a:pt x="56" y="1262"/>
                  <a:pt x="56" y="1268"/>
                </a:cubicBezTo>
                <a:cubicBezTo>
                  <a:pt x="55" y="1266"/>
                  <a:pt x="54" y="1264"/>
                  <a:pt x="53" y="1264"/>
                </a:cubicBezTo>
                <a:cubicBezTo>
                  <a:pt x="52" y="1263"/>
                  <a:pt x="52" y="1267"/>
                  <a:pt x="52" y="1268"/>
                </a:cubicBezTo>
                <a:cubicBezTo>
                  <a:pt x="52" y="1279"/>
                  <a:pt x="53" y="1289"/>
                  <a:pt x="51" y="1300"/>
                </a:cubicBezTo>
                <a:cubicBezTo>
                  <a:pt x="50" y="1301"/>
                  <a:pt x="50" y="1302"/>
                  <a:pt x="51" y="1304"/>
                </a:cubicBezTo>
                <a:cubicBezTo>
                  <a:pt x="54" y="1315"/>
                  <a:pt x="52" y="1327"/>
                  <a:pt x="51" y="1338"/>
                </a:cubicBezTo>
                <a:cubicBezTo>
                  <a:pt x="50" y="1349"/>
                  <a:pt x="50" y="1360"/>
                  <a:pt x="51" y="1371"/>
                </a:cubicBezTo>
                <a:cubicBezTo>
                  <a:pt x="54" y="1396"/>
                  <a:pt x="52" y="1422"/>
                  <a:pt x="56" y="1447"/>
                </a:cubicBezTo>
                <a:cubicBezTo>
                  <a:pt x="54" y="1462"/>
                  <a:pt x="60" y="1476"/>
                  <a:pt x="57" y="1492"/>
                </a:cubicBezTo>
                <a:cubicBezTo>
                  <a:pt x="57" y="1492"/>
                  <a:pt x="57" y="1493"/>
                  <a:pt x="57" y="1493"/>
                </a:cubicBezTo>
                <a:cubicBezTo>
                  <a:pt x="61" y="1510"/>
                  <a:pt x="61" y="1528"/>
                  <a:pt x="63" y="1545"/>
                </a:cubicBezTo>
                <a:cubicBezTo>
                  <a:pt x="64" y="1549"/>
                  <a:pt x="66" y="1551"/>
                  <a:pt x="65" y="1557"/>
                </a:cubicBezTo>
                <a:cubicBezTo>
                  <a:pt x="64" y="1572"/>
                  <a:pt x="64" y="1587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3"/>
                  <a:pt x="65" y="1604"/>
                  <a:pt x="65" y="1605"/>
                </a:cubicBezTo>
                <a:cubicBezTo>
                  <a:pt x="63" y="1615"/>
                  <a:pt x="61" y="1626"/>
                  <a:pt x="63" y="1637"/>
                </a:cubicBezTo>
                <a:cubicBezTo>
                  <a:pt x="65" y="1650"/>
                  <a:pt x="65" y="1663"/>
                  <a:pt x="65" y="1676"/>
                </a:cubicBezTo>
                <a:cubicBezTo>
                  <a:pt x="65" y="1680"/>
                  <a:pt x="65" y="1685"/>
                  <a:pt x="66" y="1687"/>
                </a:cubicBezTo>
                <a:cubicBezTo>
                  <a:pt x="69" y="1695"/>
                  <a:pt x="68" y="1703"/>
                  <a:pt x="69" y="1711"/>
                </a:cubicBezTo>
                <a:cubicBezTo>
                  <a:pt x="70" y="1721"/>
                  <a:pt x="69" y="1732"/>
                  <a:pt x="73" y="1741"/>
                </a:cubicBezTo>
                <a:cubicBezTo>
                  <a:pt x="72" y="1743"/>
                  <a:pt x="71" y="1746"/>
                  <a:pt x="72" y="1750"/>
                </a:cubicBezTo>
                <a:cubicBezTo>
                  <a:pt x="73" y="1757"/>
                  <a:pt x="73" y="1765"/>
                  <a:pt x="74" y="1772"/>
                </a:cubicBezTo>
                <a:cubicBezTo>
                  <a:pt x="79" y="1769"/>
                  <a:pt x="79" y="1770"/>
                  <a:pt x="79" y="1777"/>
                </a:cubicBezTo>
                <a:cubicBezTo>
                  <a:pt x="79" y="1782"/>
                  <a:pt x="79" y="1787"/>
                  <a:pt x="79" y="1792"/>
                </a:cubicBezTo>
                <a:cubicBezTo>
                  <a:pt x="84" y="1798"/>
                  <a:pt x="78" y="1809"/>
                  <a:pt x="83" y="1815"/>
                </a:cubicBezTo>
                <a:cubicBezTo>
                  <a:pt x="83" y="1816"/>
                  <a:pt x="82" y="1818"/>
                  <a:pt x="81" y="1819"/>
                </a:cubicBezTo>
                <a:cubicBezTo>
                  <a:pt x="80" y="1821"/>
                  <a:pt x="79" y="1822"/>
                  <a:pt x="78" y="1822"/>
                </a:cubicBezTo>
                <a:cubicBezTo>
                  <a:pt x="76" y="1823"/>
                  <a:pt x="76" y="1825"/>
                  <a:pt x="76" y="1828"/>
                </a:cubicBezTo>
                <a:cubicBezTo>
                  <a:pt x="76" y="1830"/>
                  <a:pt x="76" y="1834"/>
                  <a:pt x="78" y="1834"/>
                </a:cubicBezTo>
                <a:cubicBezTo>
                  <a:pt x="80" y="1834"/>
                  <a:pt x="81" y="1836"/>
                  <a:pt x="81" y="1841"/>
                </a:cubicBezTo>
                <a:cubicBezTo>
                  <a:pt x="82" y="1846"/>
                  <a:pt x="83" y="1852"/>
                  <a:pt x="80" y="1857"/>
                </a:cubicBezTo>
                <a:cubicBezTo>
                  <a:pt x="79" y="1859"/>
                  <a:pt x="80" y="1862"/>
                  <a:pt x="80" y="1865"/>
                </a:cubicBezTo>
                <a:cubicBezTo>
                  <a:pt x="80" y="1871"/>
                  <a:pt x="80" y="1878"/>
                  <a:pt x="81" y="1884"/>
                </a:cubicBezTo>
                <a:cubicBezTo>
                  <a:pt x="81" y="1888"/>
                  <a:pt x="82" y="1894"/>
                  <a:pt x="80" y="1895"/>
                </a:cubicBezTo>
                <a:cubicBezTo>
                  <a:pt x="77" y="1896"/>
                  <a:pt x="78" y="1890"/>
                  <a:pt x="78" y="1887"/>
                </a:cubicBezTo>
                <a:cubicBezTo>
                  <a:pt x="77" y="1881"/>
                  <a:pt x="76" y="1875"/>
                  <a:pt x="75" y="1870"/>
                </a:cubicBezTo>
                <a:cubicBezTo>
                  <a:pt x="75" y="1861"/>
                  <a:pt x="72" y="1854"/>
                  <a:pt x="70" y="1846"/>
                </a:cubicBezTo>
                <a:cubicBezTo>
                  <a:pt x="69" y="1838"/>
                  <a:pt x="70" y="1829"/>
                  <a:pt x="67" y="1822"/>
                </a:cubicBezTo>
                <a:cubicBezTo>
                  <a:pt x="66" y="1824"/>
                  <a:pt x="67" y="1827"/>
                  <a:pt x="67" y="1829"/>
                </a:cubicBezTo>
                <a:cubicBezTo>
                  <a:pt x="67" y="1836"/>
                  <a:pt x="67" y="1844"/>
                  <a:pt x="67" y="1851"/>
                </a:cubicBezTo>
                <a:cubicBezTo>
                  <a:pt x="67" y="1851"/>
                  <a:pt x="66" y="1852"/>
                  <a:pt x="65" y="1852"/>
                </a:cubicBezTo>
                <a:cubicBezTo>
                  <a:pt x="65" y="1852"/>
                  <a:pt x="65" y="1851"/>
                  <a:pt x="65" y="1851"/>
                </a:cubicBezTo>
                <a:cubicBezTo>
                  <a:pt x="64" y="1849"/>
                  <a:pt x="64" y="1845"/>
                  <a:pt x="62" y="1848"/>
                </a:cubicBezTo>
                <a:cubicBezTo>
                  <a:pt x="61" y="1850"/>
                  <a:pt x="61" y="1854"/>
                  <a:pt x="60" y="1855"/>
                </a:cubicBezTo>
                <a:cubicBezTo>
                  <a:pt x="57" y="1857"/>
                  <a:pt x="57" y="1861"/>
                  <a:pt x="58" y="1866"/>
                </a:cubicBezTo>
                <a:cubicBezTo>
                  <a:pt x="58" y="1868"/>
                  <a:pt x="58" y="1870"/>
                  <a:pt x="58" y="1872"/>
                </a:cubicBezTo>
                <a:cubicBezTo>
                  <a:pt x="57" y="1874"/>
                  <a:pt x="56" y="1874"/>
                  <a:pt x="55" y="1874"/>
                </a:cubicBezTo>
                <a:cubicBezTo>
                  <a:pt x="53" y="1872"/>
                  <a:pt x="52" y="1870"/>
                  <a:pt x="53" y="1866"/>
                </a:cubicBezTo>
                <a:cubicBezTo>
                  <a:pt x="53" y="1862"/>
                  <a:pt x="53" y="1858"/>
                  <a:pt x="50" y="1857"/>
                </a:cubicBezTo>
                <a:cubicBezTo>
                  <a:pt x="48" y="1855"/>
                  <a:pt x="47" y="1853"/>
                  <a:pt x="46" y="1849"/>
                </a:cubicBezTo>
                <a:cubicBezTo>
                  <a:pt x="44" y="1838"/>
                  <a:pt x="39" y="1839"/>
                  <a:pt x="35" y="1841"/>
                </a:cubicBezTo>
                <a:cubicBezTo>
                  <a:pt x="37" y="1854"/>
                  <a:pt x="39" y="1866"/>
                  <a:pt x="43" y="1876"/>
                </a:cubicBezTo>
                <a:cubicBezTo>
                  <a:pt x="46" y="1884"/>
                  <a:pt x="47" y="1892"/>
                  <a:pt x="45" y="1901"/>
                </a:cubicBezTo>
                <a:cubicBezTo>
                  <a:pt x="46" y="1901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5"/>
                  <a:pt x="52" y="1907"/>
                  <a:pt x="53" y="1909"/>
                </a:cubicBezTo>
                <a:cubicBezTo>
                  <a:pt x="55" y="1916"/>
                  <a:pt x="58" y="1922"/>
                  <a:pt x="57" y="1932"/>
                </a:cubicBezTo>
                <a:cubicBezTo>
                  <a:pt x="57" y="1935"/>
                  <a:pt x="58" y="1940"/>
                  <a:pt x="60" y="1941"/>
                </a:cubicBezTo>
                <a:cubicBezTo>
                  <a:pt x="62" y="1942"/>
                  <a:pt x="63" y="1944"/>
                  <a:pt x="63" y="1947"/>
                </a:cubicBezTo>
                <a:cubicBezTo>
                  <a:pt x="62" y="1950"/>
                  <a:pt x="62" y="1953"/>
                  <a:pt x="62" y="1957"/>
                </a:cubicBezTo>
                <a:cubicBezTo>
                  <a:pt x="62" y="1962"/>
                  <a:pt x="59" y="1956"/>
                  <a:pt x="59" y="1959"/>
                </a:cubicBezTo>
                <a:cubicBezTo>
                  <a:pt x="58" y="1965"/>
                  <a:pt x="58" y="1969"/>
                  <a:pt x="56" y="1973"/>
                </a:cubicBezTo>
                <a:cubicBezTo>
                  <a:pt x="55" y="1975"/>
                  <a:pt x="55" y="1977"/>
                  <a:pt x="57" y="1977"/>
                </a:cubicBezTo>
                <a:cubicBezTo>
                  <a:pt x="62" y="1980"/>
                  <a:pt x="62" y="1980"/>
                  <a:pt x="60" y="1988"/>
                </a:cubicBezTo>
                <a:cubicBezTo>
                  <a:pt x="59" y="1994"/>
                  <a:pt x="58" y="2000"/>
                  <a:pt x="58" y="2007"/>
                </a:cubicBezTo>
                <a:cubicBezTo>
                  <a:pt x="58" y="2019"/>
                  <a:pt x="58" y="2030"/>
                  <a:pt x="58" y="2042"/>
                </a:cubicBezTo>
                <a:cubicBezTo>
                  <a:pt x="58" y="2042"/>
                  <a:pt x="58" y="2042"/>
                  <a:pt x="58" y="2042"/>
                </a:cubicBezTo>
                <a:cubicBezTo>
                  <a:pt x="57" y="2042"/>
                  <a:pt x="56" y="2042"/>
                  <a:pt x="56" y="2040"/>
                </a:cubicBezTo>
                <a:cubicBezTo>
                  <a:pt x="56" y="2036"/>
                  <a:pt x="56" y="2033"/>
                  <a:pt x="56" y="2030"/>
                </a:cubicBezTo>
                <a:cubicBezTo>
                  <a:pt x="56" y="2027"/>
                  <a:pt x="56" y="2025"/>
                  <a:pt x="54" y="2025"/>
                </a:cubicBezTo>
                <a:cubicBezTo>
                  <a:pt x="53" y="2025"/>
                  <a:pt x="52" y="2027"/>
                  <a:pt x="52" y="2029"/>
                </a:cubicBezTo>
                <a:cubicBezTo>
                  <a:pt x="52" y="2037"/>
                  <a:pt x="52" y="2046"/>
                  <a:pt x="53" y="2055"/>
                </a:cubicBezTo>
                <a:cubicBezTo>
                  <a:pt x="54" y="2064"/>
                  <a:pt x="54" y="2074"/>
                  <a:pt x="54" y="2084"/>
                </a:cubicBezTo>
                <a:cubicBezTo>
                  <a:pt x="54" y="2103"/>
                  <a:pt x="54" y="2121"/>
                  <a:pt x="54" y="2140"/>
                </a:cubicBezTo>
                <a:cubicBezTo>
                  <a:pt x="54" y="2143"/>
                  <a:pt x="54" y="2146"/>
                  <a:pt x="55" y="2149"/>
                </a:cubicBezTo>
                <a:cubicBezTo>
                  <a:pt x="55" y="2150"/>
                  <a:pt x="55" y="2152"/>
                  <a:pt x="56" y="2152"/>
                </a:cubicBezTo>
                <a:cubicBezTo>
                  <a:pt x="57" y="2152"/>
                  <a:pt x="57" y="2151"/>
                  <a:pt x="58" y="2151"/>
                </a:cubicBezTo>
                <a:cubicBezTo>
                  <a:pt x="59" y="2148"/>
                  <a:pt x="60" y="2145"/>
                  <a:pt x="60" y="2142"/>
                </a:cubicBezTo>
                <a:cubicBezTo>
                  <a:pt x="61" y="2153"/>
                  <a:pt x="61" y="2163"/>
                  <a:pt x="62" y="2173"/>
                </a:cubicBezTo>
                <a:cubicBezTo>
                  <a:pt x="63" y="2183"/>
                  <a:pt x="64" y="2194"/>
                  <a:pt x="60" y="2204"/>
                </a:cubicBezTo>
                <a:cubicBezTo>
                  <a:pt x="58" y="2209"/>
                  <a:pt x="59" y="2216"/>
                  <a:pt x="62" y="2220"/>
                </a:cubicBezTo>
                <a:cubicBezTo>
                  <a:pt x="64" y="2223"/>
                  <a:pt x="65" y="2227"/>
                  <a:pt x="65" y="2232"/>
                </a:cubicBezTo>
                <a:cubicBezTo>
                  <a:pt x="64" y="2233"/>
                  <a:pt x="64" y="2234"/>
                  <a:pt x="63" y="2233"/>
                </a:cubicBezTo>
                <a:cubicBezTo>
                  <a:pt x="62" y="2232"/>
                  <a:pt x="60" y="2232"/>
                  <a:pt x="61" y="2236"/>
                </a:cubicBezTo>
                <a:cubicBezTo>
                  <a:pt x="63" y="2242"/>
                  <a:pt x="62" y="2251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6" y="2262"/>
                  <a:pt x="69" y="2263"/>
                  <a:pt x="70" y="2269"/>
                </a:cubicBezTo>
                <a:cubicBezTo>
                  <a:pt x="70" y="2275"/>
                  <a:pt x="72" y="2280"/>
                  <a:pt x="75" y="2284"/>
                </a:cubicBezTo>
                <a:cubicBezTo>
                  <a:pt x="77" y="2288"/>
                  <a:pt x="80" y="2289"/>
                  <a:pt x="81" y="2296"/>
                </a:cubicBezTo>
                <a:cubicBezTo>
                  <a:pt x="81" y="2298"/>
                  <a:pt x="83" y="2298"/>
                  <a:pt x="83" y="2296"/>
                </a:cubicBezTo>
                <a:cubicBezTo>
                  <a:pt x="83" y="2290"/>
                  <a:pt x="85" y="2286"/>
                  <a:pt x="87" y="2283"/>
                </a:cubicBezTo>
                <a:cubicBezTo>
                  <a:pt x="89" y="2281"/>
                  <a:pt x="87" y="2276"/>
                  <a:pt x="89" y="2274"/>
                </a:cubicBezTo>
                <a:cubicBezTo>
                  <a:pt x="90" y="2279"/>
                  <a:pt x="90" y="2285"/>
                  <a:pt x="90" y="2290"/>
                </a:cubicBezTo>
                <a:cubicBezTo>
                  <a:pt x="91" y="2293"/>
                  <a:pt x="91" y="2298"/>
                  <a:pt x="94" y="2296"/>
                </a:cubicBezTo>
                <a:cubicBezTo>
                  <a:pt x="94" y="2286"/>
                  <a:pt x="95" y="2275"/>
                  <a:pt x="93" y="2265"/>
                </a:cubicBezTo>
                <a:cubicBezTo>
                  <a:pt x="92" y="2258"/>
                  <a:pt x="92" y="2252"/>
                  <a:pt x="93" y="2245"/>
                </a:cubicBezTo>
                <a:cubicBezTo>
                  <a:pt x="93" y="2244"/>
                  <a:pt x="94" y="2243"/>
                  <a:pt x="94" y="2243"/>
                </a:cubicBezTo>
                <a:cubicBezTo>
                  <a:pt x="95" y="2242"/>
                  <a:pt x="96" y="2243"/>
                  <a:pt x="96" y="2245"/>
                </a:cubicBezTo>
                <a:cubicBezTo>
                  <a:pt x="96" y="2248"/>
                  <a:pt x="96" y="2250"/>
                  <a:pt x="96" y="2253"/>
                </a:cubicBezTo>
                <a:cubicBezTo>
                  <a:pt x="96" y="2268"/>
                  <a:pt x="96" y="2283"/>
                  <a:pt x="96" y="2298"/>
                </a:cubicBezTo>
                <a:cubicBezTo>
                  <a:pt x="96" y="2308"/>
                  <a:pt x="98" y="2316"/>
                  <a:pt x="100" y="2325"/>
                </a:cubicBezTo>
                <a:cubicBezTo>
                  <a:pt x="104" y="2326"/>
                  <a:pt x="105" y="2334"/>
                  <a:pt x="107" y="2339"/>
                </a:cubicBezTo>
                <a:cubicBezTo>
                  <a:pt x="110" y="2334"/>
                  <a:pt x="109" y="2327"/>
                  <a:pt x="113" y="2325"/>
                </a:cubicBezTo>
                <a:cubicBezTo>
                  <a:pt x="114" y="2328"/>
                  <a:pt x="116" y="2331"/>
                  <a:pt x="118" y="2334"/>
                </a:cubicBezTo>
                <a:cubicBezTo>
                  <a:pt x="120" y="2336"/>
                  <a:pt x="121" y="2338"/>
                  <a:pt x="123" y="2341"/>
                </a:cubicBezTo>
                <a:cubicBezTo>
                  <a:pt x="124" y="2330"/>
                  <a:pt x="123" y="2321"/>
                  <a:pt x="124" y="2312"/>
                </a:cubicBezTo>
                <a:cubicBezTo>
                  <a:pt x="125" y="2312"/>
                  <a:pt x="125" y="2313"/>
                  <a:pt x="125" y="2313"/>
                </a:cubicBezTo>
                <a:cubicBezTo>
                  <a:pt x="126" y="2328"/>
                  <a:pt x="130" y="2340"/>
                  <a:pt x="131" y="2355"/>
                </a:cubicBezTo>
                <a:cubicBezTo>
                  <a:pt x="131" y="2358"/>
                  <a:pt x="132" y="2360"/>
                  <a:pt x="133" y="2358"/>
                </a:cubicBezTo>
                <a:cubicBezTo>
                  <a:pt x="135" y="2356"/>
                  <a:pt x="136" y="2355"/>
                  <a:pt x="136" y="2359"/>
                </a:cubicBezTo>
                <a:cubicBezTo>
                  <a:pt x="137" y="2361"/>
                  <a:pt x="137" y="2364"/>
                  <a:pt x="137" y="2367"/>
                </a:cubicBezTo>
                <a:cubicBezTo>
                  <a:pt x="137" y="2369"/>
                  <a:pt x="137" y="2371"/>
                  <a:pt x="139" y="2370"/>
                </a:cubicBezTo>
                <a:cubicBezTo>
                  <a:pt x="139" y="2370"/>
                  <a:pt x="140" y="2368"/>
                  <a:pt x="140" y="2366"/>
                </a:cubicBezTo>
                <a:cubicBezTo>
                  <a:pt x="141" y="2364"/>
                  <a:pt x="143" y="2364"/>
                  <a:pt x="144" y="2361"/>
                </a:cubicBezTo>
                <a:cubicBezTo>
                  <a:pt x="147" y="2358"/>
                  <a:pt x="147" y="2361"/>
                  <a:pt x="148" y="2363"/>
                </a:cubicBezTo>
                <a:cubicBezTo>
                  <a:pt x="151" y="2368"/>
                  <a:pt x="153" y="2373"/>
                  <a:pt x="155" y="2378"/>
                </a:cubicBezTo>
                <a:cubicBezTo>
                  <a:pt x="156" y="2379"/>
                  <a:pt x="158" y="2380"/>
                  <a:pt x="158" y="2380"/>
                </a:cubicBezTo>
                <a:cubicBezTo>
                  <a:pt x="162" y="2375"/>
                  <a:pt x="164" y="2381"/>
                  <a:pt x="167" y="2385"/>
                </a:cubicBezTo>
                <a:cubicBezTo>
                  <a:pt x="168" y="2386"/>
                  <a:pt x="170" y="2386"/>
                  <a:pt x="170" y="2385"/>
                </a:cubicBezTo>
                <a:cubicBezTo>
                  <a:pt x="173" y="2375"/>
                  <a:pt x="175" y="2384"/>
                  <a:pt x="177" y="2387"/>
                </a:cubicBezTo>
                <a:cubicBezTo>
                  <a:pt x="179" y="2390"/>
                  <a:pt x="181" y="2394"/>
                  <a:pt x="184" y="2397"/>
                </a:cubicBezTo>
                <a:cubicBezTo>
                  <a:pt x="185" y="2399"/>
                  <a:pt x="187" y="2397"/>
                  <a:pt x="187" y="2394"/>
                </a:cubicBezTo>
                <a:cubicBezTo>
                  <a:pt x="187" y="2389"/>
                  <a:pt x="187" y="2385"/>
                  <a:pt x="188" y="2375"/>
                </a:cubicBezTo>
                <a:cubicBezTo>
                  <a:pt x="189" y="2383"/>
                  <a:pt x="189" y="2386"/>
                  <a:pt x="190" y="2389"/>
                </a:cubicBezTo>
                <a:cubicBezTo>
                  <a:pt x="190" y="2392"/>
                  <a:pt x="191" y="2394"/>
                  <a:pt x="193" y="2394"/>
                </a:cubicBezTo>
                <a:cubicBezTo>
                  <a:pt x="196" y="2392"/>
                  <a:pt x="197" y="2395"/>
                  <a:pt x="198" y="2400"/>
                </a:cubicBezTo>
                <a:cubicBezTo>
                  <a:pt x="198" y="2404"/>
                  <a:pt x="202" y="2404"/>
                  <a:pt x="203" y="2401"/>
                </a:cubicBezTo>
                <a:cubicBezTo>
                  <a:pt x="203" y="2397"/>
                  <a:pt x="204" y="2393"/>
                  <a:pt x="204" y="2389"/>
                </a:cubicBezTo>
                <a:cubicBezTo>
                  <a:pt x="205" y="2387"/>
                  <a:pt x="205" y="2386"/>
                  <a:pt x="206" y="2386"/>
                </a:cubicBezTo>
                <a:cubicBezTo>
                  <a:pt x="207" y="2387"/>
                  <a:pt x="208" y="2388"/>
                  <a:pt x="208" y="2389"/>
                </a:cubicBezTo>
                <a:cubicBezTo>
                  <a:pt x="207" y="2402"/>
                  <a:pt x="212" y="2410"/>
                  <a:pt x="216" y="2418"/>
                </a:cubicBezTo>
                <a:cubicBezTo>
                  <a:pt x="217" y="2419"/>
                  <a:pt x="218" y="2421"/>
                  <a:pt x="219" y="2423"/>
                </a:cubicBezTo>
                <a:cubicBezTo>
                  <a:pt x="222" y="2427"/>
                  <a:pt x="224" y="2427"/>
                  <a:pt x="224" y="2421"/>
                </a:cubicBezTo>
                <a:cubicBezTo>
                  <a:pt x="225" y="2411"/>
                  <a:pt x="229" y="2406"/>
                  <a:pt x="231" y="2400"/>
                </a:cubicBezTo>
                <a:cubicBezTo>
                  <a:pt x="232" y="2397"/>
                  <a:pt x="234" y="2397"/>
                  <a:pt x="235" y="2400"/>
                </a:cubicBezTo>
                <a:cubicBezTo>
                  <a:pt x="238" y="2408"/>
                  <a:pt x="242" y="2411"/>
                  <a:pt x="247" y="2412"/>
                </a:cubicBezTo>
                <a:cubicBezTo>
                  <a:pt x="248" y="2412"/>
                  <a:pt x="250" y="2412"/>
                  <a:pt x="250" y="2413"/>
                </a:cubicBezTo>
                <a:cubicBezTo>
                  <a:pt x="253" y="2423"/>
                  <a:pt x="257" y="2418"/>
                  <a:pt x="260" y="2415"/>
                </a:cubicBezTo>
                <a:cubicBezTo>
                  <a:pt x="262" y="2413"/>
                  <a:pt x="264" y="2410"/>
                  <a:pt x="266" y="2408"/>
                </a:cubicBezTo>
                <a:cubicBezTo>
                  <a:pt x="267" y="2407"/>
                  <a:pt x="268" y="2406"/>
                  <a:pt x="269" y="2407"/>
                </a:cubicBezTo>
                <a:cubicBezTo>
                  <a:pt x="274" y="2411"/>
                  <a:pt x="279" y="2414"/>
                  <a:pt x="283" y="2420"/>
                </a:cubicBezTo>
                <a:cubicBezTo>
                  <a:pt x="285" y="2423"/>
                  <a:pt x="285" y="2427"/>
                  <a:pt x="288" y="2425"/>
                </a:cubicBezTo>
                <a:cubicBezTo>
                  <a:pt x="290" y="2423"/>
                  <a:pt x="291" y="2425"/>
                  <a:pt x="291" y="2429"/>
                </a:cubicBezTo>
                <a:cubicBezTo>
                  <a:pt x="291" y="2431"/>
                  <a:pt x="290" y="2434"/>
                  <a:pt x="291" y="2436"/>
                </a:cubicBezTo>
                <a:cubicBezTo>
                  <a:pt x="292" y="2435"/>
                  <a:pt x="292" y="2434"/>
                  <a:pt x="293" y="2434"/>
                </a:cubicBezTo>
                <a:cubicBezTo>
                  <a:pt x="293" y="2433"/>
                  <a:pt x="294" y="2431"/>
                  <a:pt x="295" y="2431"/>
                </a:cubicBezTo>
                <a:cubicBezTo>
                  <a:pt x="296" y="2431"/>
                  <a:pt x="297" y="2433"/>
                  <a:pt x="297" y="2435"/>
                </a:cubicBezTo>
                <a:cubicBezTo>
                  <a:pt x="297" y="2439"/>
                  <a:pt x="297" y="2443"/>
                  <a:pt x="297" y="2449"/>
                </a:cubicBezTo>
                <a:cubicBezTo>
                  <a:pt x="299" y="2443"/>
                  <a:pt x="300" y="2438"/>
                  <a:pt x="301" y="2433"/>
                </a:cubicBezTo>
                <a:cubicBezTo>
                  <a:pt x="301" y="2429"/>
                  <a:pt x="303" y="2429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6" y="2426"/>
                  <a:pt x="309" y="2426"/>
                  <a:pt x="311" y="2425"/>
                </a:cubicBezTo>
                <a:cubicBezTo>
                  <a:pt x="314" y="2423"/>
                  <a:pt x="313" y="2426"/>
                  <a:pt x="313" y="2428"/>
                </a:cubicBezTo>
                <a:cubicBezTo>
                  <a:pt x="314" y="2429"/>
                  <a:pt x="314" y="2430"/>
                  <a:pt x="314" y="2431"/>
                </a:cubicBezTo>
                <a:cubicBezTo>
                  <a:pt x="315" y="2434"/>
                  <a:pt x="316" y="2442"/>
                  <a:pt x="318" y="2432"/>
                </a:cubicBezTo>
                <a:cubicBezTo>
                  <a:pt x="323" y="2434"/>
                  <a:pt x="328" y="2428"/>
                  <a:pt x="331" y="2440"/>
                </a:cubicBezTo>
                <a:cubicBezTo>
                  <a:pt x="331" y="2444"/>
                  <a:pt x="333" y="2445"/>
                  <a:pt x="335" y="2445"/>
                </a:cubicBezTo>
                <a:cubicBezTo>
                  <a:pt x="338" y="2444"/>
                  <a:pt x="340" y="2450"/>
                  <a:pt x="341" y="2453"/>
                </a:cubicBezTo>
                <a:cubicBezTo>
                  <a:pt x="344" y="2449"/>
                  <a:pt x="343" y="2440"/>
                  <a:pt x="347" y="2438"/>
                </a:cubicBezTo>
                <a:cubicBezTo>
                  <a:pt x="349" y="2443"/>
                  <a:pt x="354" y="2443"/>
                  <a:pt x="356" y="2450"/>
                </a:cubicBezTo>
                <a:cubicBezTo>
                  <a:pt x="357" y="2456"/>
                  <a:pt x="363" y="2452"/>
                  <a:pt x="363" y="2461"/>
                </a:cubicBezTo>
                <a:cubicBezTo>
                  <a:pt x="363" y="2463"/>
                  <a:pt x="365" y="2463"/>
                  <a:pt x="366" y="2461"/>
                </a:cubicBezTo>
                <a:cubicBezTo>
                  <a:pt x="367" y="2459"/>
                  <a:pt x="368" y="2456"/>
                  <a:pt x="369" y="2454"/>
                </a:cubicBezTo>
                <a:cubicBezTo>
                  <a:pt x="373" y="2445"/>
                  <a:pt x="373" y="2445"/>
                  <a:pt x="379" y="2451"/>
                </a:cubicBezTo>
                <a:cubicBezTo>
                  <a:pt x="380" y="2453"/>
                  <a:pt x="382" y="2454"/>
                  <a:pt x="383" y="2456"/>
                </a:cubicBezTo>
                <a:cubicBezTo>
                  <a:pt x="386" y="2459"/>
                  <a:pt x="386" y="2460"/>
                  <a:pt x="389" y="2454"/>
                </a:cubicBezTo>
                <a:cubicBezTo>
                  <a:pt x="390" y="2450"/>
                  <a:pt x="391" y="2448"/>
                  <a:pt x="393" y="2452"/>
                </a:cubicBezTo>
                <a:cubicBezTo>
                  <a:pt x="397" y="2444"/>
                  <a:pt x="403" y="2449"/>
                  <a:pt x="406" y="2442"/>
                </a:cubicBezTo>
                <a:cubicBezTo>
                  <a:pt x="407" y="2441"/>
                  <a:pt x="408" y="2443"/>
                  <a:pt x="408" y="2445"/>
                </a:cubicBezTo>
                <a:cubicBezTo>
                  <a:pt x="409" y="2448"/>
                  <a:pt x="409" y="2451"/>
                  <a:pt x="412" y="2452"/>
                </a:cubicBezTo>
                <a:cubicBezTo>
                  <a:pt x="414" y="2452"/>
                  <a:pt x="414" y="2455"/>
                  <a:pt x="415" y="2458"/>
                </a:cubicBezTo>
                <a:cubicBezTo>
                  <a:pt x="416" y="2464"/>
                  <a:pt x="417" y="2464"/>
                  <a:pt x="419" y="2460"/>
                </a:cubicBezTo>
                <a:cubicBezTo>
                  <a:pt x="421" y="2458"/>
                  <a:pt x="422" y="2455"/>
                  <a:pt x="423" y="2452"/>
                </a:cubicBezTo>
                <a:cubicBezTo>
                  <a:pt x="424" y="2450"/>
                  <a:pt x="425" y="2452"/>
                  <a:pt x="425" y="2454"/>
                </a:cubicBezTo>
                <a:cubicBezTo>
                  <a:pt x="426" y="2457"/>
                  <a:pt x="427" y="2458"/>
                  <a:pt x="428" y="2456"/>
                </a:cubicBezTo>
                <a:cubicBezTo>
                  <a:pt x="430" y="2451"/>
                  <a:pt x="432" y="2444"/>
                  <a:pt x="436" y="2453"/>
                </a:cubicBezTo>
                <a:cubicBezTo>
                  <a:pt x="436" y="2453"/>
                  <a:pt x="438" y="2453"/>
                  <a:pt x="438" y="2452"/>
                </a:cubicBezTo>
                <a:cubicBezTo>
                  <a:pt x="443" y="2445"/>
                  <a:pt x="448" y="2442"/>
                  <a:pt x="453" y="2449"/>
                </a:cubicBezTo>
                <a:cubicBezTo>
                  <a:pt x="457" y="2444"/>
                  <a:pt x="457" y="2450"/>
                  <a:pt x="457" y="2455"/>
                </a:cubicBezTo>
                <a:cubicBezTo>
                  <a:pt x="457" y="2457"/>
                  <a:pt x="458" y="2458"/>
                  <a:pt x="459" y="2456"/>
                </a:cubicBezTo>
                <a:cubicBezTo>
                  <a:pt x="460" y="2454"/>
                  <a:pt x="460" y="2451"/>
                  <a:pt x="461" y="2449"/>
                </a:cubicBezTo>
                <a:cubicBezTo>
                  <a:pt x="463" y="2443"/>
                  <a:pt x="465" y="2443"/>
                  <a:pt x="468" y="2442"/>
                </a:cubicBezTo>
                <a:cubicBezTo>
                  <a:pt x="469" y="2450"/>
                  <a:pt x="475" y="2448"/>
                  <a:pt x="476" y="2456"/>
                </a:cubicBezTo>
                <a:cubicBezTo>
                  <a:pt x="476" y="2458"/>
                  <a:pt x="477" y="2461"/>
                  <a:pt x="479" y="2460"/>
                </a:cubicBezTo>
                <a:cubicBezTo>
                  <a:pt x="479" y="2455"/>
                  <a:pt x="480" y="2449"/>
                  <a:pt x="480" y="2443"/>
                </a:cubicBezTo>
                <a:cubicBezTo>
                  <a:pt x="482" y="2443"/>
                  <a:pt x="484" y="2443"/>
                  <a:pt x="486" y="2442"/>
                </a:cubicBezTo>
                <a:cubicBezTo>
                  <a:pt x="488" y="2441"/>
                  <a:pt x="487" y="2453"/>
                  <a:pt x="491" y="2448"/>
                </a:cubicBezTo>
                <a:cubicBezTo>
                  <a:pt x="492" y="2451"/>
                  <a:pt x="494" y="2456"/>
                  <a:pt x="495" y="2456"/>
                </a:cubicBezTo>
                <a:cubicBezTo>
                  <a:pt x="498" y="2456"/>
                  <a:pt x="498" y="2458"/>
                  <a:pt x="499" y="2463"/>
                </a:cubicBezTo>
                <a:cubicBezTo>
                  <a:pt x="499" y="2466"/>
                  <a:pt x="500" y="2466"/>
                  <a:pt x="502" y="2467"/>
                </a:cubicBezTo>
                <a:cubicBezTo>
                  <a:pt x="503" y="2468"/>
                  <a:pt x="505" y="2469"/>
                  <a:pt x="505" y="2472"/>
                </a:cubicBezTo>
                <a:cubicBezTo>
                  <a:pt x="505" y="2475"/>
                  <a:pt x="506" y="2478"/>
                  <a:pt x="508" y="2478"/>
                </a:cubicBezTo>
                <a:cubicBezTo>
                  <a:pt x="509" y="2477"/>
                  <a:pt x="510" y="2475"/>
                  <a:pt x="511" y="2472"/>
                </a:cubicBezTo>
                <a:cubicBezTo>
                  <a:pt x="511" y="2470"/>
                  <a:pt x="511" y="2467"/>
                  <a:pt x="512" y="2464"/>
                </a:cubicBezTo>
                <a:cubicBezTo>
                  <a:pt x="512" y="2462"/>
                  <a:pt x="513" y="2461"/>
                  <a:pt x="515" y="2462"/>
                </a:cubicBezTo>
                <a:cubicBezTo>
                  <a:pt x="517" y="2463"/>
                  <a:pt x="517" y="2472"/>
                  <a:pt x="520" y="2469"/>
                </a:cubicBezTo>
                <a:cubicBezTo>
                  <a:pt x="522" y="2467"/>
                  <a:pt x="523" y="2461"/>
                  <a:pt x="524" y="2457"/>
                </a:cubicBezTo>
                <a:cubicBezTo>
                  <a:pt x="524" y="2456"/>
                  <a:pt x="525" y="2454"/>
                  <a:pt x="525" y="2452"/>
                </a:cubicBezTo>
                <a:cubicBezTo>
                  <a:pt x="527" y="2445"/>
                  <a:pt x="529" y="2458"/>
                  <a:pt x="531" y="2451"/>
                </a:cubicBezTo>
                <a:cubicBezTo>
                  <a:pt x="531" y="2449"/>
                  <a:pt x="532" y="2452"/>
                  <a:pt x="533" y="2454"/>
                </a:cubicBezTo>
                <a:cubicBezTo>
                  <a:pt x="533" y="2456"/>
                  <a:pt x="533" y="2459"/>
                  <a:pt x="534" y="2461"/>
                </a:cubicBezTo>
                <a:cubicBezTo>
                  <a:pt x="534" y="2463"/>
                  <a:pt x="535" y="2466"/>
                  <a:pt x="536" y="2464"/>
                </a:cubicBezTo>
                <a:cubicBezTo>
                  <a:pt x="538" y="2458"/>
                  <a:pt x="541" y="2463"/>
                  <a:pt x="543" y="2462"/>
                </a:cubicBezTo>
                <a:cubicBezTo>
                  <a:pt x="546" y="2460"/>
                  <a:pt x="546" y="2462"/>
                  <a:pt x="546" y="2467"/>
                </a:cubicBezTo>
                <a:cubicBezTo>
                  <a:pt x="546" y="2468"/>
                  <a:pt x="546" y="2469"/>
                  <a:pt x="547" y="2468"/>
                </a:cubicBezTo>
                <a:cubicBezTo>
                  <a:pt x="549" y="2466"/>
                  <a:pt x="549" y="2461"/>
                  <a:pt x="550" y="2458"/>
                </a:cubicBezTo>
                <a:cubicBezTo>
                  <a:pt x="552" y="2451"/>
                  <a:pt x="552" y="2451"/>
                  <a:pt x="556" y="2457"/>
                </a:cubicBezTo>
                <a:cubicBezTo>
                  <a:pt x="556" y="2458"/>
                  <a:pt x="557" y="2459"/>
                  <a:pt x="557" y="2459"/>
                </a:cubicBezTo>
                <a:cubicBezTo>
                  <a:pt x="561" y="2465"/>
                  <a:pt x="565" y="2456"/>
                  <a:pt x="569" y="2458"/>
                </a:cubicBezTo>
                <a:cubicBezTo>
                  <a:pt x="571" y="2459"/>
                  <a:pt x="572" y="2453"/>
                  <a:pt x="573" y="2450"/>
                </a:cubicBezTo>
                <a:cubicBezTo>
                  <a:pt x="576" y="2442"/>
                  <a:pt x="578" y="2433"/>
                  <a:pt x="585" y="2432"/>
                </a:cubicBezTo>
                <a:cubicBezTo>
                  <a:pt x="585" y="2436"/>
                  <a:pt x="585" y="2441"/>
                  <a:pt x="586" y="2445"/>
                </a:cubicBezTo>
                <a:cubicBezTo>
                  <a:pt x="589" y="2443"/>
                  <a:pt x="591" y="2444"/>
                  <a:pt x="594" y="2448"/>
                </a:cubicBezTo>
                <a:cubicBezTo>
                  <a:pt x="597" y="2453"/>
                  <a:pt x="598" y="2452"/>
                  <a:pt x="600" y="2448"/>
                </a:cubicBezTo>
                <a:cubicBezTo>
                  <a:pt x="604" y="2442"/>
                  <a:pt x="607" y="2436"/>
                  <a:pt x="610" y="2429"/>
                </a:cubicBezTo>
                <a:cubicBezTo>
                  <a:pt x="611" y="2433"/>
                  <a:pt x="610" y="2438"/>
                  <a:pt x="612" y="2440"/>
                </a:cubicBezTo>
                <a:cubicBezTo>
                  <a:pt x="615" y="2444"/>
                  <a:pt x="615" y="2435"/>
                  <a:pt x="618" y="2435"/>
                </a:cubicBezTo>
                <a:cubicBezTo>
                  <a:pt x="620" y="2436"/>
                  <a:pt x="620" y="2432"/>
                  <a:pt x="622" y="2430"/>
                </a:cubicBezTo>
                <a:cubicBezTo>
                  <a:pt x="624" y="2425"/>
                  <a:pt x="627" y="2420"/>
                  <a:pt x="629" y="2416"/>
                </a:cubicBezTo>
                <a:cubicBezTo>
                  <a:pt x="632" y="2416"/>
                  <a:pt x="633" y="2413"/>
                  <a:pt x="636" y="2410"/>
                </a:cubicBezTo>
                <a:cubicBezTo>
                  <a:pt x="638" y="2408"/>
                  <a:pt x="638" y="2411"/>
                  <a:pt x="638" y="2415"/>
                </a:cubicBezTo>
                <a:cubicBezTo>
                  <a:pt x="638" y="2417"/>
                  <a:pt x="639" y="2418"/>
                  <a:pt x="640" y="2417"/>
                </a:cubicBezTo>
                <a:cubicBezTo>
                  <a:pt x="642" y="2416"/>
                  <a:pt x="643" y="2415"/>
                  <a:pt x="644" y="2413"/>
                </a:cubicBezTo>
                <a:cubicBezTo>
                  <a:pt x="647" y="2409"/>
                  <a:pt x="649" y="2402"/>
                  <a:pt x="651" y="2397"/>
                </a:cubicBezTo>
                <a:cubicBezTo>
                  <a:pt x="653" y="2392"/>
                  <a:pt x="650" y="2385"/>
                  <a:pt x="653" y="2380"/>
                </a:cubicBezTo>
                <a:cubicBezTo>
                  <a:pt x="652" y="2376"/>
                  <a:pt x="651" y="2378"/>
                  <a:pt x="650" y="2379"/>
                </a:cubicBezTo>
                <a:cubicBezTo>
                  <a:pt x="649" y="2380"/>
                  <a:pt x="648" y="2382"/>
                  <a:pt x="647" y="2381"/>
                </a:cubicBezTo>
                <a:cubicBezTo>
                  <a:pt x="646" y="2380"/>
                  <a:pt x="646" y="2376"/>
                  <a:pt x="647" y="2374"/>
                </a:cubicBezTo>
                <a:cubicBezTo>
                  <a:pt x="649" y="2367"/>
                  <a:pt x="651" y="2359"/>
                  <a:pt x="650" y="2350"/>
                </a:cubicBezTo>
                <a:cubicBezTo>
                  <a:pt x="650" y="2348"/>
                  <a:pt x="650" y="2347"/>
                  <a:pt x="649" y="2348"/>
                </a:cubicBezTo>
                <a:cubicBezTo>
                  <a:pt x="646" y="2348"/>
                  <a:pt x="646" y="2357"/>
                  <a:pt x="643" y="2357"/>
                </a:cubicBezTo>
                <a:cubicBezTo>
                  <a:pt x="643" y="2356"/>
                  <a:pt x="643" y="2355"/>
                  <a:pt x="643" y="2353"/>
                </a:cubicBezTo>
                <a:cubicBezTo>
                  <a:pt x="643" y="2352"/>
                  <a:pt x="644" y="2349"/>
                  <a:pt x="643" y="2348"/>
                </a:cubicBezTo>
                <a:cubicBezTo>
                  <a:pt x="642" y="2346"/>
                  <a:pt x="641" y="2348"/>
                  <a:pt x="641" y="2349"/>
                </a:cubicBezTo>
                <a:cubicBezTo>
                  <a:pt x="636" y="2354"/>
                  <a:pt x="636" y="2365"/>
                  <a:pt x="633" y="2372"/>
                </a:cubicBezTo>
                <a:cubicBezTo>
                  <a:pt x="633" y="2370"/>
                  <a:pt x="632" y="2367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2"/>
                  <a:pt x="632" y="2359"/>
                  <a:pt x="632" y="2357"/>
                </a:cubicBezTo>
                <a:cubicBezTo>
                  <a:pt x="634" y="2352"/>
                  <a:pt x="633" y="2346"/>
                  <a:pt x="634" y="2341"/>
                </a:cubicBezTo>
                <a:cubicBezTo>
                  <a:pt x="636" y="2335"/>
                  <a:pt x="634" y="2327"/>
                  <a:pt x="635" y="2321"/>
                </a:cubicBezTo>
                <a:cubicBezTo>
                  <a:pt x="635" y="2317"/>
                  <a:pt x="635" y="2315"/>
                  <a:pt x="638" y="2315"/>
                </a:cubicBezTo>
                <a:cubicBezTo>
                  <a:pt x="639" y="2315"/>
                  <a:pt x="639" y="2314"/>
                  <a:pt x="640" y="2312"/>
                </a:cubicBezTo>
                <a:cubicBezTo>
                  <a:pt x="642" y="2304"/>
                  <a:pt x="643" y="2297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1" y="2274"/>
                  <a:pt x="642" y="2259"/>
                  <a:pt x="643" y="2244"/>
                </a:cubicBezTo>
                <a:cubicBezTo>
                  <a:pt x="645" y="2221"/>
                  <a:pt x="649" y="2199"/>
                  <a:pt x="648" y="2176"/>
                </a:cubicBezTo>
                <a:cubicBezTo>
                  <a:pt x="648" y="2173"/>
                  <a:pt x="648" y="2170"/>
                  <a:pt x="648" y="2168"/>
                </a:cubicBezTo>
                <a:cubicBezTo>
                  <a:pt x="651" y="2154"/>
                  <a:pt x="650" y="2140"/>
                  <a:pt x="650" y="2127"/>
                </a:cubicBezTo>
                <a:cubicBezTo>
                  <a:pt x="650" y="2121"/>
                  <a:pt x="650" y="2116"/>
                  <a:pt x="651" y="2111"/>
                </a:cubicBezTo>
                <a:cubicBezTo>
                  <a:pt x="653" y="2099"/>
                  <a:pt x="652" y="2087"/>
                  <a:pt x="652" y="2075"/>
                </a:cubicBezTo>
                <a:cubicBezTo>
                  <a:pt x="652" y="2067"/>
                  <a:pt x="652" y="2059"/>
                  <a:pt x="653" y="2052"/>
                </a:cubicBezTo>
                <a:cubicBezTo>
                  <a:pt x="655" y="2032"/>
                  <a:pt x="654" y="2012"/>
                  <a:pt x="654" y="1992"/>
                </a:cubicBezTo>
                <a:cubicBezTo>
                  <a:pt x="654" y="1986"/>
                  <a:pt x="653" y="1979"/>
                  <a:pt x="653" y="1973"/>
                </a:cubicBezTo>
                <a:cubicBezTo>
                  <a:pt x="651" y="1960"/>
                  <a:pt x="649" y="1947"/>
                  <a:pt x="650" y="1933"/>
                </a:cubicBezTo>
                <a:cubicBezTo>
                  <a:pt x="651" y="1927"/>
                  <a:pt x="650" y="1921"/>
                  <a:pt x="649" y="1915"/>
                </a:cubicBezTo>
                <a:cubicBezTo>
                  <a:pt x="647" y="1909"/>
                  <a:pt x="648" y="1902"/>
                  <a:pt x="649" y="1895"/>
                </a:cubicBezTo>
                <a:cubicBezTo>
                  <a:pt x="649" y="1889"/>
                  <a:pt x="647" y="1883"/>
                  <a:pt x="650" y="1878"/>
                </a:cubicBezTo>
                <a:cubicBezTo>
                  <a:pt x="650" y="1852"/>
                  <a:pt x="651" y="1827"/>
                  <a:pt x="652" y="1801"/>
                </a:cubicBezTo>
                <a:cubicBezTo>
                  <a:pt x="654" y="1772"/>
                  <a:pt x="651" y="1742"/>
                  <a:pt x="652" y="1712"/>
                </a:cubicBezTo>
                <a:cubicBezTo>
                  <a:pt x="653" y="1687"/>
                  <a:pt x="652" y="1661"/>
                  <a:pt x="652" y="1635"/>
                </a:cubicBezTo>
                <a:cubicBezTo>
                  <a:pt x="653" y="1608"/>
                  <a:pt x="652" y="1581"/>
                  <a:pt x="654" y="1554"/>
                </a:cubicBezTo>
                <a:cubicBezTo>
                  <a:pt x="655" y="1529"/>
                  <a:pt x="655" y="1505"/>
                  <a:pt x="655" y="1480"/>
                </a:cubicBezTo>
                <a:cubicBezTo>
                  <a:pt x="655" y="1478"/>
                  <a:pt x="655" y="1474"/>
                  <a:pt x="654" y="1473"/>
                </a:cubicBezTo>
                <a:cubicBezTo>
                  <a:pt x="651" y="1472"/>
                  <a:pt x="649" y="1470"/>
                  <a:pt x="647" y="1472"/>
                </a:cubicBezTo>
                <a:cubicBezTo>
                  <a:pt x="645" y="1474"/>
                  <a:pt x="645" y="1477"/>
                  <a:pt x="644" y="1481"/>
                </a:cubicBezTo>
                <a:cubicBezTo>
                  <a:pt x="644" y="1514"/>
                  <a:pt x="643" y="1547"/>
                  <a:pt x="642" y="1580"/>
                </a:cubicBezTo>
                <a:cubicBezTo>
                  <a:pt x="642" y="1589"/>
                  <a:pt x="642" y="1598"/>
                  <a:pt x="642" y="1607"/>
                </a:cubicBezTo>
                <a:cubicBezTo>
                  <a:pt x="641" y="1633"/>
                  <a:pt x="640" y="1659"/>
                  <a:pt x="640" y="1684"/>
                </a:cubicBezTo>
                <a:cubicBezTo>
                  <a:pt x="639" y="1686"/>
                  <a:pt x="638" y="1688"/>
                  <a:pt x="636" y="1689"/>
                </a:cubicBezTo>
                <a:cubicBezTo>
                  <a:pt x="635" y="1681"/>
                  <a:pt x="636" y="1674"/>
                  <a:pt x="636" y="1666"/>
                </a:cubicBezTo>
                <a:cubicBezTo>
                  <a:pt x="636" y="1665"/>
                  <a:pt x="635" y="1664"/>
                  <a:pt x="635" y="1664"/>
                </a:cubicBezTo>
                <a:cubicBezTo>
                  <a:pt x="634" y="1663"/>
                  <a:pt x="634" y="1664"/>
                  <a:pt x="633" y="1664"/>
                </a:cubicBezTo>
                <a:cubicBezTo>
                  <a:pt x="632" y="1666"/>
                  <a:pt x="631" y="1670"/>
                  <a:pt x="631" y="1673"/>
                </a:cubicBezTo>
                <a:cubicBezTo>
                  <a:pt x="631" y="1679"/>
                  <a:pt x="632" y="1686"/>
                  <a:pt x="630" y="1692"/>
                </a:cubicBezTo>
                <a:cubicBezTo>
                  <a:pt x="629" y="1683"/>
                  <a:pt x="629" y="1675"/>
                  <a:pt x="629" y="1666"/>
                </a:cubicBezTo>
                <a:cubicBezTo>
                  <a:pt x="629" y="1661"/>
                  <a:pt x="630" y="1657"/>
                  <a:pt x="633" y="1656"/>
                </a:cubicBezTo>
                <a:cubicBezTo>
                  <a:pt x="634" y="1656"/>
                  <a:pt x="634" y="1653"/>
                  <a:pt x="632" y="1653"/>
                </a:cubicBezTo>
                <a:cubicBezTo>
                  <a:pt x="630" y="1651"/>
                  <a:pt x="628" y="1649"/>
                  <a:pt x="631" y="1644"/>
                </a:cubicBezTo>
                <a:cubicBezTo>
                  <a:pt x="633" y="1642"/>
                  <a:pt x="631" y="1641"/>
                  <a:pt x="631" y="1640"/>
                </a:cubicBezTo>
                <a:cubicBezTo>
                  <a:pt x="630" y="1626"/>
                  <a:pt x="630" y="1612"/>
                  <a:pt x="630" y="1598"/>
                </a:cubicBezTo>
                <a:cubicBezTo>
                  <a:pt x="630" y="1597"/>
                  <a:pt x="631" y="1596"/>
                  <a:pt x="631" y="1597"/>
                </a:cubicBezTo>
                <a:cubicBezTo>
                  <a:pt x="633" y="1600"/>
                  <a:pt x="634" y="1597"/>
                  <a:pt x="635" y="1594"/>
                </a:cubicBezTo>
                <a:cubicBezTo>
                  <a:pt x="635" y="1587"/>
                  <a:pt x="636" y="1580"/>
                  <a:pt x="636" y="1572"/>
                </a:cubicBezTo>
                <a:cubicBezTo>
                  <a:pt x="636" y="1571"/>
                  <a:pt x="635" y="1570"/>
                  <a:pt x="635" y="1568"/>
                </a:cubicBezTo>
                <a:cubicBezTo>
                  <a:pt x="633" y="1573"/>
                  <a:pt x="634" y="1579"/>
                  <a:pt x="631" y="1581"/>
                </a:cubicBezTo>
                <a:cubicBezTo>
                  <a:pt x="631" y="1576"/>
                  <a:pt x="629" y="1571"/>
                  <a:pt x="630" y="1564"/>
                </a:cubicBezTo>
                <a:cubicBezTo>
                  <a:pt x="631" y="1559"/>
                  <a:pt x="631" y="1552"/>
                  <a:pt x="630" y="1547"/>
                </a:cubicBezTo>
                <a:cubicBezTo>
                  <a:pt x="629" y="1541"/>
                  <a:pt x="629" y="1536"/>
                  <a:pt x="630" y="1531"/>
                </a:cubicBezTo>
                <a:cubicBezTo>
                  <a:pt x="632" y="1519"/>
                  <a:pt x="631" y="1507"/>
                  <a:pt x="631" y="1496"/>
                </a:cubicBezTo>
                <a:cubicBezTo>
                  <a:pt x="630" y="1485"/>
                  <a:pt x="630" y="1484"/>
                  <a:pt x="635" y="1482"/>
                </a:cubicBezTo>
                <a:cubicBezTo>
                  <a:pt x="639" y="1480"/>
                  <a:pt x="639" y="1476"/>
                  <a:pt x="639" y="1471"/>
                </a:cubicBezTo>
                <a:cubicBezTo>
                  <a:pt x="639" y="1468"/>
                  <a:pt x="640" y="1465"/>
                  <a:pt x="638" y="1463"/>
                </a:cubicBezTo>
                <a:cubicBezTo>
                  <a:pt x="638" y="1465"/>
                  <a:pt x="638" y="1467"/>
                  <a:pt x="638" y="1469"/>
                </a:cubicBezTo>
                <a:cubicBezTo>
                  <a:pt x="637" y="1477"/>
                  <a:pt x="636" y="1478"/>
                  <a:pt x="633" y="1478"/>
                </a:cubicBezTo>
                <a:cubicBezTo>
                  <a:pt x="631" y="1478"/>
                  <a:pt x="630" y="1476"/>
                  <a:pt x="629" y="1469"/>
                </a:cubicBezTo>
                <a:cubicBezTo>
                  <a:pt x="628" y="1451"/>
                  <a:pt x="626" y="1433"/>
                  <a:pt x="627" y="1414"/>
                </a:cubicBezTo>
                <a:cubicBezTo>
                  <a:pt x="627" y="1410"/>
                  <a:pt x="627" y="1406"/>
                  <a:pt x="627" y="1403"/>
                </a:cubicBezTo>
                <a:cubicBezTo>
                  <a:pt x="626" y="1401"/>
                  <a:pt x="626" y="1400"/>
                  <a:pt x="625" y="1401"/>
                </a:cubicBezTo>
                <a:cubicBezTo>
                  <a:pt x="624" y="1401"/>
                  <a:pt x="624" y="1402"/>
                  <a:pt x="624" y="1403"/>
                </a:cubicBezTo>
                <a:cubicBezTo>
                  <a:pt x="623" y="1407"/>
                  <a:pt x="623" y="1411"/>
                  <a:pt x="623" y="1415"/>
                </a:cubicBezTo>
                <a:cubicBezTo>
                  <a:pt x="623" y="1417"/>
                  <a:pt x="624" y="1421"/>
                  <a:pt x="621" y="1422"/>
                </a:cubicBezTo>
                <a:cubicBezTo>
                  <a:pt x="620" y="1418"/>
                  <a:pt x="621" y="1413"/>
                  <a:pt x="621" y="1409"/>
                </a:cubicBezTo>
                <a:cubicBezTo>
                  <a:pt x="621" y="1407"/>
                  <a:pt x="620" y="1405"/>
                  <a:pt x="620" y="1403"/>
                </a:cubicBezTo>
                <a:cubicBezTo>
                  <a:pt x="620" y="1402"/>
                  <a:pt x="619" y="1401"/>
                  <a:pt x="619" y="1401"/>
                </a:cubicBezTo>
                <a:cubicBezTo>
                  <a:pt x="618" y="1401"/>
                  <a:pt x="618" y="1402"/>
                  <a:pt x="617" y="1403"/>
                </a:cubicBezTo>
                <a:cubicBezTo>
                  <a:pt x="616" y="1409"/>
                  <a:pt x="618" y="1417"/>
                  <a:pt x="615" y="1423"/>
                </a:cubicBezTo>
                <a:cubicBezTo>
                  <a:pt x="614" y="1418"/>
                  <a:pt x="615" y="1414"/>
                  <a:pt x="614" y="1410"/>
                </a:cubicBezTo>
                <a:cubicBezTo>
                  <a:pt x="613" y="1393"/>
                  <a:pt x="617" y="1375"/>
                  <a:pt x="611" y="1358"/>
                </a:cubicBezTo>
                <a:cubicBezTo>
                  <a:pt x="611" y="1357"/>
                  <a:pt x="612" y="1354"/>
                  <a:pt x="612" y="1353"/>
                </a:cubicBezTo>
                <a:cubicBezTo>
                  <a:pt x="612" y="1335"/>
                  <a:pt x="613" y="1318"/>
                  <a:pt x="611" y="1302"/>
                </a:cubicBezTo>
                <a:cubicBezTo>
                  <a:pt x="610" y="1297"/>
                  <a:pt x="610" y="1292"/>
                  <a:pt x="610" y="1288"/>
                </a:cubicBezTo>
                <a:cubicBezTo>
                  <a:pt x="610" y="1276"/>
                  <a:pt x="610" y="1264"/>
                  <a:pt x="610" y="1252"/>
                </a:cubicBezTo>
                <a:cubicBezTo>
                  <a:pt x="610" y="1240"/>
                  <a:pt x="610" y="1228"/>
                  <a:pt x="610" y="1216"/>
                </a:cubicBezTo>
                <a:cubicBezTo>
                  <a:pt x="610" y="1204"/>
                  <a:pt x="610" y="1192"/>
                  <a:pt x="609" y="1180"/>
                </a:cubicBezTo>
                <a:cubicBezTo>
                  <a:pt x="608" y="1192"/>
                  <a:pt x="605" y="1202"/>
                  <a:pt x="606" y="1215"/>
                </a:cubicBezTo>
                <a:cubicBezTo>
                  <a:pt x="606" y="1218"/>
                  <a:pt x="606" y="1221"/>
                  <a:pt x="604" y="1223"/>
                </a:cubicBezTo>
                <a:cubicBezTo>
                  <a:pt x="604" y="1221"/>
                  <a:pt x="604" y="1218"/>
                  <a:pt x="604" y="1216"/>
                </a:cubicBezTo>
                <a:cubicBezTo>
                  <a:pt x="605" y="1201"/>
                  <a:pt x="603" y="1186"/>
                  <a:pt x="605" y="1171"/>
                </a:cubicBezTo>
                <a:cubicBezTo>
                  <a:pt x="605" y="1167"/>
                  <a:pt x="603" y="1165"/>
                  <a:pt x="602" y="1164"/>
                </a:cubicBezTo>
                <a:cubicBezTo>
                  <a:pt x="601" y="1161"/>
                  <a:pt x="601" y="1158"/>
                  <a:pt x="601" y="1155"/>
                </a:cubicBezTo>
                <a:cubicBezTo>
                  <a:pt x="602" y="1146"/>
                  <a:pt x="602" y="1137"/>
                  <a:pt x="602" y="1127"/>
                </a:cubicBezTo>
                <a:cubicBezTo>
                  <a:pt x="602" y="1126"/>
                  <a:pt x="601" y="1123"/>
                  <a:pt x="600" y="1124"/>
                </a:cubicBezTo>
                <a:cubicBezTo>
                  <a:pt x="599" y="1124"/>
                  <a:pt x="598" y="1126"/>
                  <a:pt x="598" y="1128"/>
                </a:cubicBezTo>
                <a:cubicBezTo>
                  <a:pt x="598" y="1131"/>
                  <a:pt x="598" y="1134"/>
                  <a:pt x="597" y="1137"/>
                </a:cubicBezTo>
                <a:cubicBezTo>
                  <a:pt x="597" y="1142"/>
                  <a:pt x="598" y="1148"/>
                  <a:pt x="596" y="1152"/>
                </a:cubicBezTo>
                <a:cubicBezTo>
                  <a:pt x="595" y="1149"/>
                  <a:pt x="595" y="1147"/>
                  <a:pt x="595" y="1144"/>
                </a:cubicBezTo>
                <a:cubicBezTo>
                  <a:pt x="596" y="1133"/>
                  <a:pt x="597" y="1121"/>
                  <a:pt x="592" y="1111"/>
                </a:cubicBezTo>
                <a:cubicBezTo>
                  <a:pt x="591" y="1108"/>
                  <a:pt x="592" y="1105"/>
                  <a:pt x="593" y="1103"/>
                </a:cubicBezTo>
                <a:cubicBezTo>
                  <a:pt x="596" y="1092"/>
                  <a:pt x="596" y="1081"/>
                  <a:pt x="594" y="1069"/>
                </a:cubicBezTo>
                <a:cubicBezTo>
                  <a:pt x="593" y="1065"/>
                  <a:pt x="594" y="1059"/>
                  <a:pt x="594" y="1054"/>
                </a:cubicBezTo>
                <a:cubicBezTo>
                  <a:pt x="594" y="1050"/>
                  <a:pt x="596" y="1049"/>
                  <a:pt x="598" y="1049"/>
                </a:cubicBezTo>
                <a:cubicBezTo>
                  <a:pt x="599" y="1052"/>
                  <a:pt x="599" y="1056"/>
                  <a:pt x="601" y="1058"/>
                </a:cubicBezTo>
                <a:cubicBezTo>
                  <a:pt x="603" y="1046"/>
                  <a:pt x="602" y="1046"/>
                  <a:pt x="602" y="1038"/>
                </a:cubicBezTo>
                <a:cubicBezTo>
                  <a:pt x="602" y="1026"/>
                  <a:pt x="599" y="1018"/>
                  <a:pt x="596" y="1009"/>
                </a:cubicBezTo>
                <a:cubicBezTo>
                  <a:pt x="596" y="1009"/>
                  <a:pt x="596" y="1009"/>
                  <a:pt x="596" y="1009"/>
                </a:cubicBezTo>
                <a:cubicBezTo>
                  <a:pt x="594" y="994"/>
                  <a:pt x="599" y="978"/>
                  <a:pt x="593" y="964"/>
                </a:cubicBezTo>
                <a:cubicBezTo>
                  <a:pt x="593" y="963"/>
                  <a:pt x="593" y="961"/>
                  <a:pt x="593" y="960"/>
                </a:cubicBezTo>
                <a:cubicBezTo>
                  <a:pt x="596" y="952"/>
                  <a:pt x="595" y="942"/>
                  <a:pt x="595" y="933"/>
                </a:cubicBezTo>
                <a:cubicBezTo>
                  <a:pt x="596" y="934"/>
                  <a:pt x="597" y="934"/>
                  <a:pt x="597" y="935"/>
                </a:cubicBezTo>
                <a:cubicBezTo>
                  <a:pt x="601" y="936"/>
                  <a:pt x="602" y="935"/>
                  <a:pt x="602" y="930"/>
                </a:cubicBezTo>
                <a:cubicBezTo>
                  <a:pt x="602" y="923"/>
                  <a:pt x="602" y="915"/>
                  <a:pt x="602" y="907"/>
                </a:cubicBezTo>
                <a:cubicBezTo>
                  <a:pt x="602" y="899"/>
                  <a:pt x="601" y="899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5"/>
                  <a:pt x="595" y="892"/>
                  <a:pt x="595" y="889"/>
                </a:cubicBezTo>
                <a:cubicBezTo>
                  <a:pt x="596" y="889"/>
                  <a:pt x="597" y="890"/>
                  <a:pt x="598" y="889"/>
                </a:cubicBezTo>
                <a:cubicBezTo>
                  <a:pt x="599" y="889"/>
                  <a:pt x="599" y="889"/>
                  <a:pt x="600" y="888"/>
                </a:cubicBezTo>
                <a:cubicBezTo>
                  <a:pt x="600" y="887"/>
                  <a:pt x="600" y="886"/>
                  <a:pt x="599" y="885"/>
                </a:cubicBezTo>
                <a:cubicBezTo>
                  <a:pt x="597" y="884"/>
                  <a:pt x="596" y="883"/>
                  <a:pt x="594" y="881"/>
                </a:cubicBezTo>
                <a:cubicBezTo>
                  <a:pt x="594" y="881"/>
                  <a:pt x="594" y="881"/>
                  <a:pt x="594" y="881"/>
                </a:cubicBezTo>
                <a:cubicBezTo>
                  <a:pt x="594" y="879"/>
                  <a:pt x="594" y="878"/>
                  <a:pt x="595" y="877"/>
                </a:cubicBezTo>
                <a:cubicBezTo>
                  <a:pt x="598" y="875"/>
                  <a:pt x="599" y="869"/>
                  <a:pt x="599" y="864"/>
                </a:cubicBezTo>
                <a:cubicBezTo>
                  <a:pt x="600" y="859"/>
                  <a:pt x="600" y="854"/>
                  <a:pt x="600" y="849"/>
                </a:cubicBezTo>
                <a:cubicBezTo>
                  <a:pt x="599" y="844"/>
                  <a:pt x="596" y="839"/>
                  <a:pt x="599" y="833"/>
                </a:cubicBezTo>
                <a:cubicBezTo>
                  <a:pt x="599" y="832"/>
                  <a:pt x="598" y="830"/>
                  <a:pt x="597" y="830"/>
                </a:cubicBezTo>
                <a:cubicBezTo>
                  <a:pt x="595" y="830"/>
                  <a:pt x="593" y="830"/>
                  <a:pt x="591" y="830"/>
                </a:cubicBezTo>
                <a:cubicBezTo>
                  <a:pt x="591" y="829"/>
                  <a:pt x="591" y="827"/>
                  <a:pt x="591" y="826"/>
                </a:cubicBezTo>
                <a:cubicBezTo>
                  <a:pt x="594" y="826"/>
                  <a:pt x="596" y="827"/>
                  <a:pt x="598" y="824"/>
                </a:cubicBezTo>
                <a:cubicBezTo>
                  <a:pt x="599" y="824"/>
                  <a:pt x="599" y="821"/>
                  <a:pt x="598" y="821"/>
                </a:cubicBezTo>
                <a:cubicBezTo>
                  <a:pt x="592" y="821"/>
                  <a:pt x="592" y="814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4"/>
                  <a:pt x="593" y="803"/>
                  <a:pt x="593" y="802"/>
                </a:cubicBezTo>
                <a:cubicBezTo>
                  <a:pt x="594" y="791"/>
                  <a:pt x="594" y="791"/>
                  <a:pt x="591" y="785"/>
                </a:cubicBezTo>
                <a:cubicBezTo>
                  <a:pt x="590" y="784"/>
                  <a:pt x="589" y="782"/>
                  <a:pt x="589" y="779"/>
                </a:cubicBezTo>
                <a:cubicBezTo>
                  <a:pt x="589" y="774"/>
                  <a:pt x="590" y="769"/>
                  <a:pt x="591" y="764"/>
                </a:cubicBezTo>
                <a:cubicBezTo>
                  <a:pt x="593" y="753"/>
                  <a:pt x="594" y="742"/>
                  <a:pt x="589" y="733"/>
                </a:cubicBezTo>
                <a:cubicBezTo>
                  <a:pt x="585" y="727"/>
                  <a:pt x="585" y="719"/>
                  <a:pt x="585" y="711"/>
                </a:cubicBezTo>
                <a:cubicBezTo>
                  <a:pt x="585" y="702"/>
                  <a:pt x="586" y="694"/>
                  <a:pt x="584" y="684"/>
                </a:cubicBezTo>
                <a:cubicBezTo>
                  <a:pt x="582" y="677"/>
                  <a:pt x="581" y="668"/>
                  <a:pt x="582" y="658"/>
                </a:cubicBezTo>
                <a:cubicBezTo>
                  <a:pt x="584" y="651"/>
                  <a:pt x="583" y="642"/>
                  <a:pt x="581" y="635"/>
                </a:cubicBezTo>
                <a:cubicBezTo>
                  <a:pt x="581" y="630"/>
                  <a:pt x="581" y="625"/>
                  <a:pt x="580" y="620"/>
                </a:cubicBezTo>
                <a:cubicBezTo>
                  <a:pt x="579" y="610"/>
                  <a:pt x="579" y="601"/>
                  <a:pt x="579" y="591"/>
                </a:cubicBezTo>
                <a:cubicBezTo>
                  <a:pt x="579" y="584"/>
                  <a:pt x="579" y="576"/>
                  <a:pt x="579" y="568"/>
                </a:cubicBezTo>
                <a:cubicBezTo>
                  <a:pt x="579" y="564"/>
                  <a:pt x="578" y="561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3"/>
                  <a:pt x="576" y="546"/>
                  <a:pt x="577" y="540"/>
                </a:cubicBezTo>
                <a:cubicBezTo>
                  <a:pt x="578" y="530"/>
                  <a:pt x="577" y="522"/>
                  <a:pt x="572" y="516"/>
                </a:cubicBezTo>
                <a:cubicBezTo>
                  <a:pt x="572" y="514"/>
                  <a:pt x="572" y="514"/>
                  <a:pt x="572" y="514"/>
                </a:cubicBezTo>
                <a:cubicBezTo>
                  <a:pt x="572" y="512"/>
                  <a:pt x="572" y="512"/>
                  <a:pt x="572" y="512"/>
                </a:cubicBezTo>
                <a:cubicBezTo>
                  <a:pt x="576" y="506"/>
                  <a:pt x="577" y="500"/>
                  <a:pt x="573" y="492"/>
                </a:cubicBezTo>
                <a:cubicBezTo>
                  <a:pt x="571" y="486"/>
                  <a:pt x="570" y="479"/>
                  <a:pt x="570" y="472"/>
                </a:cubicBezTo>
                <a:cubicBezTo>
                  <a:pt x="570" y="468"/>
                  <a:pt x="570" y="464"/>
                  <a:pt x="570" y="460"/>
                </a:cubicBezTo>
                <a:cubicBezTo>
                  <a:pt x="569" y="467"/>
                  <a:pt x="566" y="472"/>
                  <a:pt x="565" y="478"/>
                </a:cubicBezTo>
                <a:cubicBezTo>
                  <a:pt x="568" y="486"/>
                  <a:pt x="563" y="485"/>
                  <a:pt x="562" y="488"/>
                </a:cubicBezTo>
                <a:cubicBezTo>
                  <a:pt x="562" y="483"/>
                  <a:pt x="563" y="479"/>
                  <a:pt x="561" y="474"/>
                </a:cubicBezTo>
                <a:cubicBezTo>
                  <a:pt x="560" y="470"/>
                  <a:pt x="560" y="469"/>
                  <a:pt x="562" y="469"/>
                </a:cubicBezTo>
                <a:cubicBezTo>
                  <a:pt x="565" y="468"/>
                  <a:pt x="566" y="466"/>
                  <a:pt x="566" y="460"/>
                </a:cubicBezTo>
                <a:cubicBezTo>
                  <a:pt x="566" y="456"/>
                  <a:pt x="566" y="452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2" y="441"/>
                  <a:pt x="564" y="432"/>
                  <a:pt x="564" y="424"/>
                </a:cubicBezTo>
                <a:cubicBezTo>
                  <a:pt x="565" y="409"/>
                  <a:pt x="561" y="395"/>
                  <a:pt x="561" y="380"/>
                </a:cubicBezTo>
                <a:cubicBezTo>
                  <a:pt x="561" y="376"/>
                  <a:pt x="557" y="374"/>
                  <a:pt x="558" y="369"/>
                </a:cubicBezTo>
                <a:cubicBezTo>
                  <a:pt x="553" y="364"/>
                  <a:pt x="553" y="363"/>
                  <a:pt x="554" y="355"/>
                </a:cubicBezTo>
                <a:cubicBezTo>
                  <a:pt x="554" y="353"/>
                  <a:pt x="555" y="351"/>
                  <a:pt x="554" y="350"/>
                </a:cubicBezTo>
                <a:cubicBezTo>
                  <a:pt x="552" y="347"/>
                  <a:pt x="552" y="344"/>
                  <a:pt x="552" y="341"/>
                </a:cubicBezTo>
                <a:cubicBezTo>
                  <a:pt x="552" y="326"/>
                  <a:pt x="552" y="311"/>
                  <a:pt x="551" y="296"/>
                </a:cubicBezTo>
                <a:cubicBezTo>
                  <a:pt x="550" y="286"/>
                  <a:pt x="549" y="276"/>
                  <a:pt x="550" y="266"/>
                </a:cubicBezTo>
                <a:cubicBezTo>
                  <a:pt x="550" y="264"/>
                  <a:pt x="550" y="261"/>
                  <a:pt x="550" y="259"/>
                </a:cubicBezTo>
                <a:cubicBezTo>
                  <a:pt x="549" y="255"/>
                  <a:pt x="550" y="249"/>
                  <a:pt x="548" y="249"/>
                </a:cubicBezTo>
                <a:cubicBezTo>
                  <a:pt x="545" y="249"/>
                  <a:pt x="545" y="254"/>
                  <a:pt x="546" y="258"/>
                </a:cubicBezTo>
                <a:cubicBezTo>
                  <a:pt x="546" y="259"/>
                  <a:pt x="546" y="261"/>
                  <a:pt x="545" y="261"/>
                </a:cubicBezTo>
                <a:cubicBezTo>
                  <a:pt x="545" y="262"/>
                  <a:pt x="543" y="262"/>
                  <a:pt x="543" y="262"/>
                </a:cubicBezTo>
                <a:cubicBezTo>
                  <a:pt x="543" y="259"/>
                  <a:pt x="543" y="257"/>
                  <a:pt x="542" y="254"/>
                </a:cubicBezTo>
                <a:cubicBezTo>
                  <a:pt x="542" y="252"/>
                  <a:pt x="541" y="251"/>
                  <a:pt x="540" y="251"/>
                </a:cubicBezTo>
                <a:cubicBezTo>
                  <a:pt x="540" y="252"/>
                  <a:pt x="539" y="253"/>
                  <a:pt x="539" y="254"/>
                </a:cubicBezTo>
                <a:cubicBezTo>
                  <a:pt x="540" y="260"/>
                  <a:pt x="540" y="266"/>
                  <a:pt x="540" y="272"/>
                </a:cubicBezTo>
                <a:cubicBezTo>
                  <a:pt x="541" y="276"/>
                  <a:pt x="541" y="282"/>
                  <a:pt x="539" y="283"/>
                </a:cubicBezTo>
                <a:cubicBezTo>
                  <a:pt x="535" y="288"/>
                  <a:pt x="540" y="293"/>
                  <a:pt x="539" y="298"/>
                </a:cubicBezTo>
                <a:cubicBezTo>
                  <a:pt x="537" y="302"/>
                  <a:pt x="541" y="304"/>
                  <a:pt x="541" y="308"/>
                </a:cubicBezTo>
                <a:cubicBezTo>
                  <a:pt x="540" y="313"/>
                  <a:pt x="539" y="317"/>
                  <a:pt x="539" y="322"/>
                </a:cubicBezTo>
                <a:cubicBezTo>
                  <a:pt x="539" y="324"/>
                  <a:pt x="539" y="327"/>
                  <a:pt x="539" y="330"/>
                </a:cubicBezTo>
                <a:cubicBezTo>
                  <a:pt x="541" y="339"/>
                  <a:pt x="540" y="348"/>
                  <a:pt x="541" y="357"/>
                </a:cubicBezTo>
                <a:cubicBezTo>
                  <a:pt x="542" y="374"/>
                  <a:pt x="542" y="391"/>
                  <a:pt x="544" y="408"/>
                </a:cubicBezTo>
                <a:cubicBezTo>
                  <a:pt x="546" y="420"/>
                  <a:pt x="546" y="433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2" y="443"/>
                  <a:pt x="541" y="442"/>
                  <a:pt x="539" y="441"/>
                </a:cubicBezTo>
                <a:cubicBezTo>
                  <a:pt x="539" y="451"/>
                  <a:pt x="538" y="462"/>
                  <a:pt x="538" y="473"/>
                </a:cubicBezTo>
                <a:cubicBezTo>
                  <a:pt x="535" y="460"/>
                  <a:pt x="538" y="445"/>
                  <a:pt x="534" y="434"/>
                </a:cubicBezTo>
                <a:cubicBezTo>
                  <a:pt x="535" y="425"/>
                  <a:pt x="534" y="417"/>
                  <a:pt x="533" y="408"/>
                </a:cubicBezTo>
                <a:cubicBezTo>
                  <a:pt x="533" y="406"/>
                  <a:pt x="535" y="405"/>
                  <a:pt x="536" y="404"/>
                </a:cubicBezTo>
                <a:cubicBezTo>
                  <a:pt x="537" y="392"/>
                  <a:pt x="537" y="380"/>
                  <a:pt x="533" y="368"/>
                </a:cubicBezTo>
                <a:cubicBezTo>
                  <a:pt x="532" y="377"/>
                  <a:pt x="533" y="386"/>
                  <a:pt x="534" y="395"/>
                </a:cubicBezTo>
                <a:cubicBezTo>
                  <a:pt x="534" y="396"/>
                  <a:pt x="533" y="397"/>
                  <a:pt x="533" y="398"/>
                </a:cubicBezTo>
                <a:cubicBezTo>
                  <a:pt x="533" y="397"/>
                  <a:pt x="532" y="396"/>
                  <a:pt x="532" y="395"/>
                </a:cubicBezTo>
                <a:cubicBezTo>
                  <a:pt x="530" y="380"/>
                  <a:pt x="529" y="364"/>
                  <a:pt x="528" y="349"/>
                </a:cubicBezTo>
                <a:cubicBezTo>
                  <a:pt x="527" y="345"/>
                  <a:pt x="527" y="340"/>
                  <a:pt x="526" y="340"/>
                </a:cubicBezTo>
                <a:cubicBezTo>
                  <a:pt x="523" y="340"/>
                  <a:pt x="525" y="345"/>
                  <a:pt x="524" y="348"/>
                </a:cubicBezTo>
                <a:cubicBezTo>
                  <a:pt x="524" y="350"/>
                  <a:pt x="523" y="351"/>
                  <a:pt x="523" y="355"/>
                </a:cubicBezTo>
                <a:cubicBezTo>
                  <a:pt x="521" y="345"/>
                  <a:pt x="520" y="338"/>
                  <a:pt x="520" y="329"/>
                </a:cubicBezTo>
                <a:cubicBezTo>
                  <a:pt x="519" y="317"/>
                  <a:pt x="518" y="305"/>
                  <a:pt x="515" y="295"/>
                </a:cubicBezTo>
                <a:cubicBezTo>
                  <a:pt x="513" y="286"/>
                  <a:pt x="511" y="277"/>
                  <a:pt x="511" y="267"/>
                </a:cubicBezTo>
                <a:cubicBezTo>
                  <a:pt x="511" y="266"/>
                  <a:pt x="511" y="265"/>
                  <a:pt x="511" y="265"/>
                </a:cubicBezTo>
                <a:cubicBezTo>
                  <a:pt x="512" y="246"/>
                  <a:pt x="509" y="228"/>
                  <a:pt x="506" y="210"/>
                </a:cubicBezTo>
                <a:cubicBezTo>
                  <a:pt x="506" y="209"/>
                  <a:pt x="506" y="208"/>
                  <a:pt x="505" y="208"/>
                </a:cubicBezTo>
                <a:cubicBezTo>
                  <a:pt x="505" y="208"/>
                  <a:pt x="504" y="210"/>
                  <a:pt x="504" y="211"/>
                </a:cubicBezTo>
                <a:cubicBezTo>
                  <a:pt x="504" y="215"/>
                  <a:pt x="504" y="218"/>
                  <a:pt x="504" y="222"/>
                </a:cubicBezTo>
                <a:cubicBezTo>
                  <a:pt x="504" y="224"/>
                  <a:pt x="505" y="227"/>
                  <a:pt x="503" y="226"/>
                </a:cubicBezTo>
                <a:cubicBezTo>
                  <a:pt x="502" y="226"/>
                  <a:pt x="502" y="224"/>
                  <a:pt x="502" y="223"/>
                </a:cubicBezTo>
                <a:cubicBezTo>
                  <a:pt x="501" y="219"/>
                  <a:pt x="501" y="214"/>
                  <a:pt x="500" y="210"/>
                </a:cubicBezTo>
                <a:cubicBezTo>
                  <a:pt x="500" y="209"/>
                  <a:pt x="499" y="208"/>
                  <a:pt x="498" y="208"/>
                </a:cubicBezTo>
                <a:cubicBezTo>
                  <a:pt x="498" y="208"/>
                  <a:pt x="498" y="209"/>
                  <a:pt x="498" y="209"/>
                </a:cubicBezTo>
                <a:cubicBezTo>
                  <a:pt x="497" y="211"/>
                  <a:pt x="498" y="212"/>
                  <a:pt x="498" y="213"/>
                </a:cubicBezTo>
                <a:cubicBezTo>
                  <a:pt x="497" y="223"/>
                  <a:pt x="497" y="224"/>
                  <a:pt x="493" y="224"/>
                </a:cubicBezTo>
                <a:cubicBezTo>
                  <a:pt x="490" y="223"/>
                  <a:pt x="488" y="225"/>
                  <a:pt x="486" y="228"/>
                </a:cubicBezTo>
                <a:cubicBezTo>
                  <a:pt x="485" y="230"/>
                  <a:pt x="485" y="235"/>
                  <a:pt x="482" y="234"/>
                </a:cubicBezTo>
                <a:cubicBezTo>
                  <a:pt x="482" y="219"/>
                  <a:pt x="479" y="205"/>
                  <a:pt x="479" y="191"/>
                </a:cubicBezTo>
                <a:cubicBezTo>
                  <a:pt x="480" y="178"/>
                  <a:pt x="477" y="166"/>
                  <a:pt x="477" y="153"/>
                </a:cubicBezTo>
                <a:cubicBezTo>
                  <a:pt x="475" y="153"/>
                  <a:pt x="474" y="153"/>
                  <a:pt x="473" y="154"/>
                </a:cubicBezTo>
                <a:cubicBezTo>
                  <a:pt x="470" y="155"/>
                  <a:pt x="467" y="157"/>
                  <a:pt x="466" y="148"/>
                </a:cubicBezTo>
                <a:cubicBezTo>
                  <a:pt x="465" y="146"/>
                  <a:pt x="464" y="149"/>
                  <a:pt x="464" y="152"/>
                </a:cubicBezTo>
                <a:cubicBezTo>
                  <a:pt x="464" y="154"/>
                  <a:pt x="464" y="156"/>
                  <a:pt x="463" y="156"/>
                </a:cubicBezTo>
                <a:cubicBezTo>
                  <a:pt x="462" y="156"/>
                  <a:pt x="461" y="154"/>
                  <a:pt x="461" y="153"/>
                </a:cubicBezTo>
                <a:cubicBezTo>
                  <a:pt x="461" y="152"/>
                  <a:pt x="461" y="149"/>
                  <a:pt x="461" y="148"/>
                </a:cubicBezTo>
                <a:cubicBezTo>
                  <a:pt x="458" y="141"/>
                  <a:pt x="460" y="132"/>
                  <a:pt x="456" y="127"/>
                </a:cubicBezTo>
                <a:cubicBezTo>
                  <a:pt x="456" y="122"/>
                  <a:pt x="457" y="118"/>
                  <a:pt x="455" y="114"/>
                </a:cubicBezTo>
                <a:cubicBezTo>
                  <a:pt x="454" y="118"/>
                  <a:pt x="455" y="123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32"/>
                  <a:pt x="455" y="137"/>
                  <a:pt x="454" y="142"/>
                </a:cubicBezTo>
                <a:cubicBezTo>
                  <a:pt x="451" y="133"/>
                  <a:pt x="451" y="121"/>
                  <a:pt x="450" y="111"/>
                </a:cubicBezTo>
                <a:cubicBezTo>
                  <a:pt x="450" y="107"/>
                  <a:pt x="451" y="101"/>
                  <a:pt x="448" y="101"/>
                </a:cubicBezTo>
                <a:cubicBezTo>
                  <a:pt x="444" y="101"/>
                  <a:pt x="448" y="108"/>
                  <a:pt x="447" y="112"/>
                </a:cubicBezTo>
                <a:cubicBezTo>
                  <a:pt x="445" y="117"/>
                  <a:pt x="448" y="121"/>
                  <a:pt x="448" y="126"/>
                </a:cubicBezTo>
                <a:cubicBezTo>
                  <a:pt x="445" y="121"/>
                  <a:pt x="442" y="125"/>
                  <a:pt x="438" y="126"/>
                </a:cubicBezTo>
                <a:cubicBezTo>
                  <a:pt x="436" y="127"/>
                  <a:pt x="434" y="125"/>
                  <a:pt x="434" y="120"/>
                </a:cubicBezTo>
                <a:cubicBezTo>
                  <a:pt x="434" y="111"/>
                  <a:pt x="432" y="103"/>
                  <a:pt x="434" y="94"/>
                </a:cubicBezTo>
                <a:cubicBezTo>
                  <a:pt x="435" y="94"/>
                  <a:pt x="437" y="94"/>
                  <a:pt x="438" y="93"/>
                </a:cubicBezTo>
                <a:cubicBezTo>
                  <a:pt x="440" y="92"/>
                  <a:pt x="441" y="90"/>
                  <a:pt x="439" y="86"/>
                </a:cubicBezTo>
                <a:cubicBezTo>
                  <a:pt x="438" y="84"/>
                  <a:pt x="437" y="81"/>
                  <a:pt x="437" y="78"/>
                </a:cubicBezTo>
                <a:cubicBezTo>
                  <a:pt x="434" y="81"/>
                  <a:pt x="432" y="85"/>
                  <a:pt x="429" y="86"/>
                </a:cubicBezTo>
                <a:cubicBezTo>
                  <a:pt x="425" y="87"/>
                  <a:pt x="425" y="93"/>
                  <a:pt x="424" y="99"/>
                </a:cubicBezTo>
                <a:cubicBezTo>
                  <a:pt x="422" y="96"/>
                  <a:pt x="421" y="91"/>
                  <a:pt x="422" y="87"/>
                </a:cubicBezTo>
                <a:cubicBezTo>
                  <a:pt x="422" y="81"/>
                  <a:pt x="423" y="77"/>
                  <a:pt x="420" y="72"/>
                </a:cubicBezTo>
                <a:cubicBezTo>
                  <a:pt x="419" y="72"/>
                  <a:pt x="420" y="69"/>
                  <a:pt x="420" y="67"/>
                </a:cubicBezTo>
                <a:cubicBezTo>
                  <a:pt x="420" y="63"/>
                  <a:pt x="421" y="59"/>
                  <a:pt x="421" y="55"/>
                </a:cubicBezTo>
                <a:cubicBezTo>
                  <a:pt x="421" y="51"/>
                  <a:pt x="417" y="45"/>
                  <a:pt x="414" y="46"/>
                </a:cubicBezTo>
                <a:cubicBezTo>
                  <a:pt x="412" y="47"/>
                  <a:pt x="412" y="54"/>
                  <a:pt x="409" y="51"/>
                </a:cubicBezTo>
                <a:cubicBezTo>
                  <a:pt x="408" y="50"/>
                  <a:pt x="408" y="55"/>
                  <a:pt x="408" y="57"/>
                </a:cubicBezTo>
                <a:cubicBezTo>
                  <a:pt x="408" y="61"/>
                  <a:pt x="408" y="64"/>
                  <a:pt x="408" y="67"/>
                </a:cubicBezTo>
                <a:cubicBezTo>
                  <a:pt x="408" y="74"/>
                  <a:pt x="410" y="84"/>
                  <a:pt x="403" y="84"/>
                </a:cubicBezTo>
                <a:cubicBezTo>
                  <a:pt x="402" y="84"/>
                  <a:pt x="401" y="89"/>
                  <a:pt x="401" y="92"/>
                </a:cubicBezTo>
                <a:cubicBezTo>
                  <a:pt x="400" y="96"/>
                  <a:pt x="402" y="98"/>
                  <a:pt x="403" y="99"/>
                </a:cubicBezTo>
                <a:cubicBezTo>
                  <a:pt x="404" y="100"/>
                  <a:pt x="405" y="101"/>
                  <a:pt x="404" y="104"/>
                </a:cubicBezTo>
                <a:cubicBezTo>
                  <a:pt x="402" y="114"/>
                  <a:pt x="403" y="124"/>
                  <a:pt x="404" y="134"/>
                </a:cubicBezTo>
                <a:cubicBezTo>
                  <a:pt x="402" y="134"/>
                  <a:pt x="400" y="133"/>
                  <a:pt x="400" y="129"/>
                </a:cubicBezTo>
                <a:cubicBezTo>
                  <a:pt x="400" y="125"/>
                  <a:pt x="400" y="121"/>
                  <a:pt x="399" y="118"/>
                </a:cubicBezTo>
                <a:cubicBezTo>
                  <a:pt x="398" y="113"/>
                  <a:pt x="395" y="117"/>
                  <a:pt x="394" y="116"/>
                </a:cubicBezTo>
                <a:cubicBezTo>
                  <a:pt x="392" y="114"/>
                  <a:pt x="390" y="114"/>
                  <a:pt x="389" y="110"/>
                </a:cubicBezTo>
                <a:cubicBezTo>
                  <a:pt x="388" y="107"/>
                  <a:pt x="387" y="104"/>
                  <a:pt x="385" y="102"/>
                </a:cubicBezTo>
                <a:cubicBezTo>
                  <a:pt x="385" y="102"/>
                  <a:pt x="385" y="102"/>
                  <a:pt x="385" y="102"/>
                </a:cubicBezTo>
                <a:cubicBezTo>
                  <a:pt x="384" y="95"/>
                  <a:pt x="383" y="88"/>
                  <a:pt x="382" y="81"/>
                </a:cubicBezTo>
                <a:cubicBezTo>
                  <a:pt x="380" y="85"/>
                  <a:pt x="380" y="92"/>
                  <a:pt x="376" y="89"/>
                </a:cubicBezTo>
                <a:cubicBezTo>
                  <a:pt x="376" y="89"/>
                  <a:pt x="375" y="90"/>
                  <a:pt x="375" y="90"/>
                </a:cubicBezTo>
                <a:cubicBezTo>
                  <a:pt x="375" y="91"/>
                  <a:pt x="375" y="93"/>
                  <a:pt x="376" y="93"/>
                </a:cubicBezTo>
                <a:cubicBezTo>
                  <a:pt x="377" y="94"/>
                  <a:pt x="378" y="95"/>
                  <a:pt x="379" y="96"/>
                </a:cubicBezTo>
                <a:cubicBezTo>
                  <a:pt x="380" y="97"/>
                  <a:pt x="380" y="100"/>
                  <a:pt x="379" y="100"/>
                </a:cubicBezTo>
                <a:cubicBezTo>
                  <a:pt x="377" y="101"/>
                  <a:pt x="376" y="102"/>
                  <a:pt x="376" y="107"/>
                </a:cubicBezTo>
                <a:cubicBezTo>
                  <a:pt x="376" y="113"/>
                  <a:pt x="376" y="120"/>
                  <a:pt x="377" y="126"/>
                </a:cubicBezTo>
                <a:cubicBezTo>
                  <a:pt x="376" y="130"/>
                  <a:pt x="376" y="130"/>
                  <a:pt x="374" y="130"/>
                </a:cubicBezTo>
                <a:cubicBezTo>
                  <a:pt x="374" y="130"/>
                  <a:pt x="373" y="130"/>
                  <a:pt x="373" y="130"/>
                </a:cubicBezTo>
                <a:cubicBezTo>
                  <a:pt x="374" y="137"/>
                  <a:pt x="368" y="135"/>
                  <a:pt x="368" y="142"/>
                </a:cubicBezTo>
                <a:cubicBezTo>
                  <a:pt x="368" y="145"/>
                  <a:pt x="368" y="148"/>
                  <a:pt x="366" y="150"/>
                </a:cubicBezTo>
                <a:cubicBezTo>
                  <a:pt x="366" y="150"/>
                  <a:pt x="366" y="150"/>
                  <a:pt x="366" y="150"/>
                </a:cubicBezTo>
                <a:cubicBezTo>
                  <a:pt x="366" y="146"/>
                  <a:pt x="366" y="141"/>
                  <a:pt x="365" y="137"/>
                </a:cubicBezTo>
                <a:cubicBezTo>
                  <a:pt x="365" y="137"/>
                  <a:pt x="364" y="136"/>
                  <a:pt x="364" y="136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2" y="143"/>
                  <a:pt x="362" y="148"/>
                  <a:pt x="362" y="153"/>
                </a:cubicBezTo>
                <a:cubicBezTo>
                  <a:pt x="361" y="157"/>
                  <a:pt x="362" y="162"/>
                  <a:pt x="360" y="166"/>
                </a:cubicBezTo>
                <a:cubicBezTo>
                  <a:pt x="360" y="166"/>
                  <a:pt x="360" y="166"/>
                  <a:pt x="360" y="166"/>
                </a:cubicBezTo>
                <a:cubicBezTo>
                  <a:pt x="360" y="159"/>
                  <a:pt x="359" y="153"/>
                  <a:pt x="359" y="146"/>
                </a:cubicBezTo>
                <a:cubicBezTo>
                  <a:pt x="360" y="143"/>
                  <a:pt x="359" y="140"/>
                  <a:pt x="358" y="138"/>
                </a:cubicBezTo>
                <a:cubicBezTo>
                  <a:pt x="358" y="138"/>
                  <a:pt x="358" y="138"/>
                  <a:pt x="358" y="138"/>
                </a:cubicBezTo>
                <a:cubicBezTo>
                  <a:pt x="358" y="135"/>
                  <a:pt x="358" y="133"/>
                  <a:pt x="357" y="130"/>
                </a:cubicBezTo>
                <a:cubicBezTo>
                  <a:pt x="364" y="128"/>
                  <a:pt x="365" y="128"/>
                  <a:pt x="363" y="118"/>
                </a:cubicBezTo>
                <a:cubicBezTo>
                  <a:pt x="362" y="114"/>
                  <a:pt x="360" y="110"/>
                  <a:pt x="360" y="106"/>
                </a:cubicBezTo>
                <a:cubicBezTo>
                  <a:pt x="358" y="97"/>
                  <a:pt x="355" y="90"/>
                  <a:pt x="356" y="80"/>
                </a:cubicBezTo>
                <a:cubicBezTo>
                  <a:pt x="357" y="64"/>
                  <a:pt x="354" y="48"/>
                  <a:pt x="352" y="32"/>
                </a:cubicBezTo>
                <a:cubicBezTo>
                  <a:pt x="351" y="35"/>
                  <a:pt x="351" y="39"/>
                  <a:pt x="351" y="43"/>
                </a:cubicBezTo>
                <a:cubicBezTo>
                  <a:pt x="351" y="47"/>
                  <a:pt x="352" y="52"/>
                  <a:pt x="350" y="56"/>
                </a:cubicBezTo>
                <a:cubicBezTo>
                  <a:pt x="348" y="52"/>
                  <a:pt x="347" y="49"/>
                  <a:pt x="345" y="43"/>
                </a:cubicBezTo>
                <a:cubicBezTo>
                  <a:pt x="346" y="55"/>
                  <a:pt x="347" y="63"/>
                  <a:pt x="343" y="70"/>
                </a:cubicBezTo>
                <a:cubicBezTo>
                  <a:pt x="343" y="71"/>
                  <a:pt x="343" y="72"/>
                  <a:pt x="343" y="74"/>
                </a:cubicBezTo>
                <a:cubicBezTo>
                  <a:pt x="343" y="85"/>
                  <a:pt x="343" y="96"/>
                  <a:pt x="343" y="107"/>
                </a:cubicBezTo>
                <a:cubicBezTo>
                  <a:pt x="344" y="113"/>
                  <a:pt x="346" y="118"/>
                  <a:pt x="343" y="123"/>
                </a:cubicBezTo>
                <a:cubicBezTo>
                  <a:pt x="342" y="124"/>
                  <a:pt x="342" y="126"/>
                  <a:pt x="343" y="126"/>
                </a:cubicBezTo>
                <a:cubicBezTo>
                  <a:pt x="348" y="128"/>
                  <a:pt x="346" y="136"/>
                  <a:pt x="347" y="142"/>
                </a:cubicBezTo>
                <a:cubicBezTo>
                  <a:pt x="347" y="142"/>
                  <a:pt x="347" y="142"/>
                  <a:pt x="347" y="142"/>
                </a:cubicBezTo>
                <a:cubicBezTo>
                  <a:pt x="346" y="146"/>
                  <a:pt x="344" y="142"/>
                  <a:pt x="342" y="143"/>
                </a:cubicBezTo>
                <a:cubicBezTo>
                  <a:pt x="340" y="146"/>
                  <a:pt x="342" y="151"/>
                  <a:pt x="342" y="154"/>
                </a:cubicBezTo>
                <a:cubicBezTo>
                  <a:pt x="341" y="158"/>
                  <a:pt x="341" y="163"/>
                  <a:pt x="339" y="166"/>
                </a:cubicBezTo>
                <a:cubicBezTo>
                  <a:pt x="338" y="168"/>
                  <a:pt x="337" y="167"/>
                  <a:pt x="337" y="166"/>
                </a:cubicBezTo>
                <a:cubicBezTo>
                  <a:pt x="337" y="164"/>
                  <a:pt x="337" y="160"/>
                  <a:pt x="337" y="160"/>
                </a:cubicBezTo>
                <a:cubicBezTo>
                  <a:pt x="332" y="157"/>
                  <a:pt x="332" y="150"/>
                  <a:pt x="332" y="143"/>
                </a:cubicBezTo>
                <a:cubicBezTo>
                  <a:pt x="330" y="131"/>
                  <a:pt x="329" y="120"/>
                  <a:pt x="328" y="108"/>
                </a:cubicBezTo>
                <a:cubicBezTo>
                  <a:pt x="328" y="103"/>
                  <a:pt x="329" y="97"/>
                  <a:pt x="325" y="96"/>
                </a:cubicBezTo>
                <a:cubicBezTo>
                  <a:pt x="325" y="95"/>
                  <a:pt x="324" y="93"/>
                  <a:pt x="324" y="92"/>
                </a:cubicBezTo>
                <a:cubicBezTo>
                  <a:pt x="326" y="76"/>
                  <a:pt x="323" y="61"/>
                  <a:pt x="321" y="46"/>
                </a:cubicBezTo>
                <a:cubicBezTo>
                  <a:pt x="320" y="50"/>
                  <a:pt x="317" y="56"/>
                  <a:pt x="314" y="60"/>
                </a:cubicBezTo>
                <a:cubicBezTo>
                  <a:pt x="312" y="62"/>
                  <a:pt x="311" y="66"/>
                  <a:pt x="312" y="70"/>
                </a:cubicBezTo>
                <a:cubicBezTo>
                  <a:pt x="314" y="84"/>
                  <a:pt x="313" y="97"/>
                  <a:pt x="313" y="113"/>
                </a:cubicBezTo>
                <a:cubicBezTo>
                  <a:pt x="309" y="104"/>
                  <a:pt x="313" y="95"/>
                  <a:pt x="310" y="85"/>
                </a:cubicBezTo>
                <a:cubicBezTo>
                  <a:pt x="309" y="92"/>
                  <a:pt x="307" y="95"/>
                  <a:pt x="308" y="101"/>
                </a:cubicBezTo>
                <a:cubicBezTo>
                  <a:pt x="308" y="103"/>
                  <a:pt x="308" y="105"/>
                  <a:pt x="306" y="105"/>
                </a:cubicBezTo>
                <a:cubicBezTo>
                  <a:pt x="305" y="105"/>
                  <a:pt x="305" y="103"/>
                  <a:pt x="304" y="102"/>
                </a:cubicBezTo>
                <a:cubicBezTo>
                  <a:pt x="303" y="101"/>
                  <a:pt x="303" y="100"/>
                  <a:pt x="303" y="98"/>
                </a:cubicBezTo>
                <a:cubicBezTo>
                  <a:pt x="303" y="95"/>
                  <a:pt x="304" y="93"/>
                  <a:pt x="305" y="89"/>
                </a:cubicBezTo>
                <a:cubicBezTo>
                  <a:pt x="305" y="87"/>
                  <a:pt x="305" y="84"/>
                  <a:pt x="303" y="82"/>
                </a:cubicBezTo>
                <a:cubicBezTo>
                  <a:pt x="302" y="81"/>
                  <a:pt x="301" y="82"/>
                  <a:pt x="300" y="84"/>
                </a:cubicBezTo>
                <a:cubicBezTo>
                  <a:pt x="298" y="88"/>
                  <a:pt x="296" y="91"/>
                  <a:pt x="294" y="95"/>
                </a:cubicBezTo>
                <a:cubicBezTo>
                  <a:pt x="294" y="95"/>
                  <a:pt x="293" y="95"/>
                  <a:pt x="293" y="95"/>
                </a:cubicBezTo>
                <a:cubicBezTo>
                  <a:pt x="289" y="94"/>
                  <a:pt x="286" y="90"/>
                  <a:pt x="286" y="82"/>
                </a:cubicBezTo>
                <a:cubicBezTo>
                  <a:pt x="286" y="80"/>
                  <a:pt x="286" y="77"/>
                  <a:pt x="285" y="75"/>
                </a:cubicBezTo>
                <a:cubicBezTo>
                  <a:pt x="285" y="74"/>
                  <a:pt x="284" y="75"/>
                  <a:pt x="284" y="76"/>
                </a:cubicBezTo>
                <a:cubicBezTo>
                  <a:pt x="283" y="78"/>
                  <a:pt x="282" y="82"/>
                  <a:pt x="281" y="77"/>
                </a:cubicBezTo>
                <a:cubicBezTo>
                  <a:pt x="279" y="66"/>
                  <a:pt x="277" y="55"/>
                  <a:pt x="278" y="43"/>
                </a:cubicBezTo>
                <a:cubicBezTo>
                  <a:pt x="280" y="43"/>
                  <a:pt x="279" y="48"/>
                  <a:pt x="281" y="48"/>
                </a:cubicBezTo>
                <a:cubicBezTo>
                  <a:pt x="283" y="47"/>
                  <a:pt x="282" y="44"/>
                  <a:pt x="282" y="41"/>
                </a:cubicBezTo>
                <a:cubicBezTo>
                  <a:pt x="282" y="30"/>
                  <a:pt x="280" y="20"/>
                  <a:pt x="279" y="10"/>
                </a:cubicBezTo>
                <a:cubicBezTo>
                  <a:pt x="276" y="16"/>
                  <a:pt x="280" y="27"/>
                  <a:pt x="274" y="30"/>
                </a:cubicBezTo>
                <a:cubicBezTo>
                  <a:pt x="275" y="39"/>
                  <a:pt x="275" y="47"/>
                  <a:pt x="275" y="56"/>
                </a:cubicBezTo>
                <a:cubicBezTo>
                  <a:pt x="275" y="60"/>
                  <a:pt x="275" y="65"/>
                  <a:pt x="275" y="69"/>
                </a:cubicBezTo>
                <a:cubicBezTo>
                  <a:pt x="275" y="70"/>
                  <a:pt x="274" y="71"/>
                  <a:pt x="274" y="71"/>
                </a:cubicBezTo>
                <a:cubicBezTo>
                  <a:pt x="273" y="71"/>
                  <a:pt x="273" y="70"/>
                  <a:pt x="272" y="69"/>
                </a:cubicBezTo>
                <a:cubicBezTo>
                  <a:pt x="272" y="68"/>
                  <a:pt x="272" y="67"/>
                  <a:pt x="272" y="67"/>
                </a:cubicBezTo>
                <a:cubicBezTo>
                  <a:pt x="272" y="56"/>
                  <a:pt x="271" y="55"/>
                  <a:pt x="267" y="61"/>
                </a:cubicBezTo>
                <a:cubicBezTo>
                  <a:pt x="265" y="63"/>
                  <a:pt x="264" y="65"/>
                  <a:pt x="262" y="61"/>
                </a:cubicBezTo>
                <a:cubicBezTo>
                  <a:pt x="261" y="59"/>
                  <a:pt x="259" y="61"/>
                  <a:pt x="259" y="64"/>
                </a:cubicBezTo>
                <a:cubicBezTo>
                  <a:pt x="258" y="73"/>
                  <a:pt x="258" y="81"/>
                  <a:pt x="258" y="90"/>
                </a:cubicBezTo>
                <a:cubicBezTo>
                  <a:pt x="258" y="90"/>
                  <a:pt x="257" y="90"/>
                  <a:pt x="257" y="90"/>
                </a:cubicBezTo>
                <a:cubicBezTo>
                  <a:pt x="257" y="86"/>
                  <a:pt x="257" y="82"/>
                  <a:pt x="256" y="79"/>
                </a:cubicBezTo>
                <a:cubicBezTo>
                  <a:pt x="256" y="77"/>
                  <a:pt x="255" y="76"/>
                  <a:pt x="254" y="74"/>
                </a:cubicBezTo>
                <a:cubicBezTo>
                  <a:pt x="254" y="74"/>
                  <a:pt x="254" y="74"/>
                  <a:pt x="254" y="74"/>
                </a:cubicBezTo>
                <a:cubicBezTo>
                  <a:pt x="254" y="66"/>
                  <a:pt x="254" y="58"/>
                  <a:pt x="254" y="51"/>
                </a:cubicBezTo>
                <a:cubicBezTo>
                  <a:pt x="254" y="50"/>
                  <a:pt x="254" y="50"/>
                  <a:pt x="254" y="49"/>
                </a:cubicBezTo>
                <a:cubicBezTo>
                  <a:pt x="253" y="49"/>
                  <a:pt x="253" y="49"/>
                  <a:pt x="252" y="51"/>
                </a:cubicBezTo>
                <a:cubicBezTo>
                  <a:pt x="252" y="65"/>
                  <a:pt x="252" y="80"/>
                  <a:pt x="252" y="94"/>
                </a:cubicBezTo>
                <a:cubicBezTo>
                  <a:pt x="252" y="95"/>
                  <a:pt x="251" y="95"/>
                  <a:pt x="250" y="94"/>
                </a:cubicBezTo>
                <a:cubicBezTo>
                  <a:pt x="251" y="87"/>
                  <a:pt x="249" y="80"/>
                  <a:pt x="248" y="73"/>
                </a:cubicBezTo>
                <a:cubicBezTo>
                  <a:pt x="248" y="66"/>
                  <a:pt x="249" y="58"/>
                  <a:pt x="247" y="47"/>
                </a:cubicBezTo>
                <a:cubicBezTo>
                  <a:pt x="245" y="57"/>
                  <a:pt x="245" y="64"/>
                  <a:pt x="242" y="67"/>
                </a:cubicBezTo>
                <a:cubicBezTo>
                  <a:pt x="242" y="67"/>
                  <a:pt x="242" y="67"/>
                  <a:pt x="242" y="67"/>
                </a:cubicBezTo>
                <a:cubicBezTo>
                  <a:pt x="242" y="63"/>
                  <a:pt x="242" y="59"/>
                  <a:pt x="241" y="55"/>
                </a:cubicBezTo>
                <a:cubicBezTo>
                  <a:pt x="241" y="54"/>
                  <a:pt x="240" y="53"/>
                  <a:pt x="240" y="53"/>
                </a:cubicBezTo>
                <a:cubicBezTo>
                  <a:pt x="239" y="53"/>
                  <a:pt x="238" y="54"/>
                  <a:pt x="238" y="55"/>
                </a:cubicBezTo>
                <a:cubicBezTo>
                  <a:pt x="237" y="57"/>
                  <a:pt x="238" y="61"/>
                  <a:pt x="236" y="63"/>
                </a:cubicBezTo>
                <a:cubicBezTo>
                  <a:pt x="236" y="58"/>
                  <a:pt x="236" y="53"/>
                  <a:pt x="235" y="48"/>
                </a:cubicBezTo>
                <a:cubicBezTo>
                  <a:pt x="235" y="45"/>
                  <a:pt x="234" y="47"/>
                  <a:pt x="233" y="48"/>
                </a:cubicBezTo>
                <a:cubicBezTo>
                  <a:pt x="232" y="49"/>
                  <a:pt x="232" y="50"/>
                  <a:pt x="231" y="50"/>
                </a:cubicBezTo>
                <a:cubicBezTo>
                  <a:pt x="230" y="36"/>
                  <a:pt x="229" y="22"/>
                  <a:pt x="229" y="8"/>
                </a:cubicBezTo>
                <a:cubicBezTo>
                  <a:pt x="229" y="6"/>
                  <a:pt x="229" y="4"/>
                  <a:pt x="228" y="2"/>
                </a:cubicBezTo>
                <a:cubicBezTo>
                  <a:pt x="228" y="0"/>
                  <a:pt x="227" y="2"/>
                  <a:pt x="226" y="3"/>
                </a:cubicBezTo>
              </a:path>
            </a:pathLst>
          </a:custGeom>
          <a:solidFill>
            <a:srgbClr val="5D91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066700" y="2203737"/>
            <a:ext cx="2540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報 告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793466" y="3528491"/>
            <a:ext cx="2956664" cy="477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9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看神家裡發生了什麼事</a:t>
            </a:r>
          </a:p>
        </p:txBody>
      </p:sp>
      <p:pic>
        <p:nvPicPr>
          <p:cNvPr id="21" name="图片 20" descr="图片包含 人, 人们, 一群, 前&#10;&#10;描述已自动生成">
            <a:extLst>
              <a:ext uri="{FF2B5EF4-FFF2-40B4-BE49-F238E27FC236}">
                <a16:creationId xmlns:a16="http://schemas.microsoft.com/office/drawing/2014/main" id="{E5D9E57B-DEED-7345-95BB-932AF35328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39" t="9398" r="3634" b="775"/>
          <a:stretch>
            <a:fillRect/>
          </a:stretch>
        </p:blipFill>
        <p:spPr>
          <a:xfrm>
            <a:off x="6394967" y="480493"/>
            <a:ext cx="5487712" cy="5615001"/>
          </a:xfrm>
          <a:custGeom>
            <a:avLst/>
            <a:gdLst>
              <a:gd name="connsiteX0" fmla="*/ 2126408 w 6020641"/>
              <a:gd name="connsiteY0" fmla="*/ 6085499 h 6160291"/>
              <a:gd name="connsiteX1" fmla="*/ 1982518 w 6020641"/>
              <a:gd name="connsiteY1" fmla="*/ 6100506 h 6160291"/>
              <a:gd name="connsiteX2" fmla="*/ 1360304 w 6020641"/>
              <a:gd name="connsiteY2" fmla="*/ 6160130 h 6160291"/>
              <a:gd name="connsiteX3" fmla="*/ 2047762 w 6020641"/>
              <a:gd name="connsiteY3" fmla="*/ 6092809 h 6160291"/>
              <a:gd name="connsiteX4" fmla="*/ 1371879 w 6020641"/>
              <a:gd name="connsiteY4" fmla="*/ 6042658 h 6160291"/>
              <a:gd name="connsiteX5" fmla="*/ 1369820 w 6020641"/>
              <a:gd name="connsiteY5" fmla="*/ 6044923 h 6160291"/>
              <a:gd name="connsiteX6" fmla="*/ 1394520 w 6020641"/>
              <a:gd name="connsiteY6" fmla="*/ 6057575 h 6160291"/>
              <a:gd name="connsiteX7" fmla="*/ 1371879 w 6020641"/>
              <a:gd name="connsiteY7" fmla="*/ 6042658 h 6160291"/>
              <a:gd name="connsiteX8" fmla="*/ 1501728 w 6020641"/>
              <a:gd name="connsiteY8" fmla="*/ 6014693 h 6160291"/>
              <a:gd name="connsiteX9" fmla="*/ 1487282 w 6020641"/>
              <a:gd name="connsiteY9" fmla="*/ 6018681 h 6160291"/>
              <a:gd name="connsiteX10" fmla="*/ 1463449 w 6020641"/>
              <a:gd name="connsiteY10" fmla="*/ 6024720 h 6160291"/>
              <a:gd name="connsiteX11" fmla="*/ 1501728 w 6020641"/>
              <a:gd name="connsiteY11" fmla="*/ 6014693 h 6160291"/>
              <a:gd name="connsiteX12" fmla="*/ 3536803 w 6020641"/>
              <a:gd name="connsiteY12" fmla="*/ 5951179 h 6160291"/>
              <a:gd name="connsiteX13" fmla="*/ 3550522 w 6020641"/>
              <a:gd name="connsiteY13" fmla="*/ 5951745 h 6160291"/>
              <a:gd name="connsiteX14" fmla="*/ 2245827 w 6020641"/>
              <a:gd name="connsiteY14" fmla="*/ 6074398 h 6160291"/>
              <a:gd name="connsiteX15" fmla="*/ 2126408 w 6020641"/>
              <a:gd name="connsiteY15" fmla="*/ 6085499 h 6160291"/>
              <a:gd name="connsiteX16" fmla="*/ 2157395 w 6020641"/>
              <a:gd name="connsiteY16" fmla="*/ 6082267 h 6160291"/>
              <a:gd name="connsiteX17" fmla="*/ 2692533 w 6020641"/>
              <a:gd name="connsiteY17" fmla="*/ 6024948 h 6160291"/>
              <a:gd name="connsiteX18" fmla="*/ 2826803 w 6020641"/>
              <a:gd name="connsiteY18" fmla="*/ 6010119 h 6160291"/>
              <a:gd name="connsiteX19" fmla="*/ 2849436 w 6020641"/>
              <a:gd name="connsiteY19" fmla="*/ 6008084 h 6160291"/>
              <a:gd name="connsiteX20" fmla="*/ 3536803 w 6020641"/>
              <a:gd name="connsiteY20" fmla="*/ 5951179 h 6160291"/>
              <a:gd name="connsiteX21" fmla="*/ 2482121 w 6020641"/>
              <a:gd name="connsiteY21" fmla="*/ 5950808 h 6160291"/>
              <a:gd name="connsiteX22" fmla="*/ 2445994 w 6020641"/>
              <a:gd name="connsiteY22" fmla="*/ 5956485 h 6160291"/>
              <a:gd name="connsiteX23" fmla="*/ 2482121 w 6020641"/>
              <a:gd name="connsiteY23" fmla="*/ 5950808 h 6160291"/>
              <a:gd name="connsiteX24" fmla="*/ 2488358 w 6020641"/>
              <a:gd name="connsiteY24" fmla="*/ 5946668 h 6160291"/>
              <a:gd name="connsiteX25" fmla="*/ 2504195 w 6020641"/>
              <a:gd name="connsiteY25" fmla="*/ 5947598 h 6160291"/>
              <a:gd name="connsiteX26" fmla="*/ 2482121 w 6020641"/>
              <a:gd name="connsiteY26" fmla="*/ 5950808 h 6160291"/>
              <a:gd name="connsiteX27" fmla="*/ 2488358 w 6020641"/>
              <a:gd name="connsiteY27" fmla="*/ 5946668 h 6160291"/>
              <a:gd name="connsiteX28" fmla="*/ 2540321 w 6020641"/>
              <a:gd name="connsiteY28" fmla="*/ 5941921 h 6160291"/>
              <a:gd name="connsiteX29" fmla="*/ 2504195 w 6020641"/>
              <a:gd name="connsiteY29" fmla="*/ 5947598 h 6160291"/>
              <a:gd name="connsiteX30" fmla="*/ 2540321 w 6020641"/>
              <a:gd name="connsiteY30" fmla="*/ 5941921 h 6160291"/>
              <a:gd name="connsiteX31" fmla="*/ 2576449 w 6020641"/>
              <a:gd name="connsiteY31" fmla="*/ 5936244 h 6160291"/>
              <a:gd name="connsiteX32" fmla="*/ 2540321 w 6020641"/>
              <a:gd name="connsiteY32" fmla="*/ 5941921 h 6160291"/>
              <a:gd name="connsiteX33" fmla="*/ 2576449 w 6020641"/>
              <a:gd name="connsiteY33" fmla="*/ 5936244 h 6160291"/>
              <a:gd name="connsiteX34" fmla="*/ 2582550 w 6020641"/>
              <a:gd name="connsiteY34" fmla="*/ 5932090 h 6160291"/>
              <a:gd name="connsiteX35" fmla="*/ 2597434 w 6020641"/>
              <a:gd name="connsiteY35" fmla="*/ 5932923 h 6160291"/>
              <a:gd name="connsiteX36" fmla="*/ 2576449 w 6020641"/>
              <a:gd name="connsiteY36" fmla="*/ 5936244 h 6160291"/>
              <a:gd name="connsiteX37" fmla="*/ 2582550 w 6020641"/>
              <a:gd name="connsiteY37" fmla="*/ 5932090 h 6160291"/>
              <a:gd name="connsiteX38" fmla="*/ 2603091 w 6020641"/>
              <a:gd name="connsiteY38" fmla="*/ 5929406 h 6160291"/>
              <a:gd name="connsiteX39" fmla="*/ 2612773 w 6020641"/>
              <a:gd name="connsiteY39" fmla="*/ 5929806 h 6160291"/>
              <a:gd name="connsiteX40" fmla="*/ 2597434 w 6020641"/>
              <a:gd name="connsiteY40" fmla="*/ 5932923 h 6160291"/>
              <a:gd name="connsiteX41" fmla="*/ 2603091 w 6020641"/>
              <a:gd name="connsiteY41" fmla="*/ 5929406 h 6160291"/>
              <a:gd name="connsiteX42" fmla="*/ 2618703 w 6020641"/>
              <a:gd name="connsiteY42" fmla="*/ 5926317 h 6160291"/>
              <a:gd name="connsiteX43" fmla="*/ 2633561 w 6020641"/>
              <a:gd name="connsiteY43" fmla="*/ 5927247 h 6160291"/>
              <a:gd name="connsiteX44" fmla="*/ 2612773 w 6020641"/>
              <a:gd name="connsiteY44" fmla="*/ 5929806 h 6160291"/>
              <a:gd name="connsiteX45" fmla="*/ 2618703 w 6020641"/>
              <a:gd name="connsiteY45" fmla="*/ 5926317 h 6160291"/>
              <a:gd name="connsiteX46" fmla="*/ 2638809 w 6020641"/>
              <a:gd name="connsiteY46" fmla="*/ 5923687 h 6160291"/>
              <a:gd name="connsiteX47" fmla="*/ 2648899 w 6020641"/>
              <a:gd name="connsiteY47" fmla="*/ 5924131 h 6160291"/>
              <a:gd name="connsiteX48" fmla="*/ 2633561 w 6020641"/>
              <a:gd name="connsiteY48" fmla="*/ 5927247 h 6160291"/>
              <a:gd name="connsiteX49" fmla="*/ 2638809 w 6020641"/>
              <a:gd name="connsiteY49" fmla="*/ 5923687 h 6160291"/>
              <a:gd name="connsiteX50" fmla="*/ 2654830 w 6020641"/>
              <a:gd name="connsiteY50" fmla="*/ 5920641 h 6160291"/>
              <a:gd name="connsiteX51" fmla="*/ 2669687 w 6020641"/>
              <a:gd name="connsiteY51" fmla="*/ 5921569 h 6160291"/>
              <a:gd name="connsiteX52" fmla="*/ 2648899 w 6020641"/>
              <a:gd name="connsiteY52" fmla="*/ 5924131 h 6160291"/>
              <a:gd name="connsiteX53" fmla="*/ 2654830 w 6020641"/>
              <a:gd name="connsiteY53" fmla="*/ 5920641 h 6160291"/>
              <a:gd name="connsiteX54" fmla="*/ 2672656 w 6020641"/>
              <a:gd name="connsiteY54" fmla="*/ 5917095 h 6160291"/>
              <a:gd name="connsiteX55" fmla="*/ 2685222 w 6020641"/>
              <a:gd name="connsiteY55" fmla="*/ 5917693 h 6160291"/>
              <a:gd name="connsiteX56" fmla="*/ 2669687 w 6020641"/>
              <a:gd name="connsiteY56" fmla="*/ 5921569 h 6160291"/>
              <a:gd name="connsiteX57" fmla="*/ 2672656 w 6020641"/>
              <a:gd name="connsiteY57" fmla="*/ 5917095 h 6160291"/>
              <a:gd name="connsiteX58" fmla="*/ 2718106 w 6020641"/>
              <a:gd name="connsiteY58" fmla="*/ 5916374 h 6160291"/>
              <a:gd name="connsiteX59" fmla="*/ 2717024 w 6020641"/>
              <a:gd name="connsiteY59" fmla="*/ 5917827 h 6160291"/>
              <a:gd name="connsiteX60" fmla="*/ 2717505 w 6020641"/>
              <a:gd name="connsiteY60" fmla="*/ 5917180 h 6160291"/>
              <a:gd name="connsiteX61" fmla="*/ 2721349 w 6020641"/>
              <a:gd name="connsiteY61" fmla="*/ 5912017 h 6160291"/>
              <a:gd name="connsiteX62" fmla="*/ 2718106 w 6020641"/>
              <a:gd name="connsiteY62" fmla="*/ 5916374 h 6160291"/>
              <a:gd name="connsiteX63" fmla="*/ 2719908 w 6020641"/>
              <a:gd name="connsiteY63" fmla="*/ 5913953 h 6160291"/>
              <a:gd name="connsiteX64" fmla="*/ 3016162 w 6020641"/>
              <a:gd name="connsiteY64" fmla="*/ 5835898 h 6160291"/>
              <a:gd name="connsiteX65" fmla="*/ 3015507 w 6020641"/>
              <a:gd name="connsiteY65" fmla="*/ 5836422 h 6160291"/>
              <a:gd name="connsiteX66" fmla="*/ 3015977 w 6020641"/>
              <a:gd name="connsiteY66" fmla="*/ 5836045 h 6160291"/>
              <a:gd name="connsiteX67" fmla="*/ 3018603 w 6020641"/>
              <a:gd name="connsiteY67" fmla="*/ 5833942 h 6160291"/>
              <a:gd name="connsiteX68" fmla="*/ 3016162 w 6020641"/>
              <a:gd name="connsiteY68" fmla="*/ 5835898 h 6160291"/>
              <a:gd name="connsiteX69" fmla="*/ 3017232 w 6020641"/>
              <a:gd name="connsiteY69" fmla="*/ 5835040 h 6160291"/>
              <a:gd name="connsiteX70" fmla="*/ 3027269 w 6020641"/>
              <a:gd name="connsiteY70" fmla="*/ 5826998 h 6160291"/>
              <a:gd name="connsiteX71" fmla="*/ 3018603 w 6020641"/>
              <a:gd name="connsiteY71" fmla="*/ 5833942 h 6160291"/>
              <a:gd name="connsiteX72" fmla="*/ 3019585 w 6020641"/>
              <a:gd name="connsiteY72" fmla="*/ 5833155 h 6160291"/>
              <a:gd name="connsiteX73" fmla="*/ 1593410 w 6020641"/>
              <a:gd name="connsiteY73" fmla="*/ 5824923 h 6160291"/>
              <a:gd name="connsiteX74" fmla="*/ 1595668 w 6020641"/>
              <a:gd name="connsiteY74" fmla="*/ 5825558 h 6160291"/>
              <a:gd name="connsiteX75" fmla="*/ 1599332 w 6020641"/>
              <a:gd name="connsiteY75" fmla="*/ 5826590 h 6160291"/>
              <a:gd name="connsiteX76" fmla="*/ 3030448 w 6020641"/>
              <a:gd name="connsiteY76" fmla="*/ 5824633 h 6160291"/>
              <a:gd name="connsiteX77" fmla="*/ 3027269 w 6020641"/>
              <a:gd name="connsiteY77" fmla="*/ 5826998 h 6160291"/>
              <a:gd name="connsiteX78" fmla="*/ 3029603 w 6020641"/>
              <a:gd name="connsiteY78" fmla="*/ 5825262 h 6160291"/>
              <a:gd name="connsiteX79" fmla="*/ 1588335 w 6020641"/>
              <a:gd name="connsiteY79" fmla="*/ 5823496 h 6160291"/>
              <a:gd name="connsiteX80" fmla="*/ 1589557 w 6020641"/>
              <a:gd name="connsiteY80" fmla="*/ 5823839 h 6160291"/>
              <a:gd name="connsiteX81" fmla="*/ 1593410 w 6020641"/>
              <a:gd name="connsiteY81" fmla="*/ 5824923 h 6160291"/>
              <a:gd name="connsiteX82" fmla="*/ 1591848 w 6020641"/>
              <a:gd name="connsiteY82" fmla="*/ 5824484 h 6160291"/>
              <a:gd name="connsiteX83" fmla="*/ 3032612 w 6020641"/>
              <a:gd name="connsiteY83" fmla="*/ 5823024 h 6160291"/>
              <a:gd name="connsiteX84" fmla="*/ 3032034 w 6020641"/>
              <a:gd name="connsiteY84" fmla="*/ 5823454 h 6160291"/>
              <a:gd name="connsiteX85" fmla="*/ 3030448 w 6020641"/>
              <a:gd name="connsiteY85" fmla="*/ 5824633 h 6160291"/>
              <a:gd name="connsiteX86" fmla="*/ 3034271 w 6020641"/>
              <a:gd name="connsiteY86" fmla="*/ 5821790 h 6160291"/>
              <a:gd name="connsiteX87" fmla="*/ 3032612 w 6020641"/>
              <a:gd name="connsiteY87" fmla="*/ 5823024 h 6160291"/>
              <a:gd name="connsiteX88" fmla="*/ 3033492 w 6020641"/>
              <a:gd name="connsiteY88" fmla="*/ 5822368 h 6160291"/>
              <a:gd name="connsiteX89" fmla="*/ 1469572 w 6020641"/>
              <a:gd name="connsiteY89" fmla="*/ 5818051 h 6160291"/>
              <a:gd name="connsiteX90" fmla="*/ 1455128 w 6020641"/>
              <a:gd name="connsiteY90" fmla="*/ 5822039 h 6160291"/>
              <a:gd name="connsiteX91" fmla="*/ 1454166 w 6020641"/>
              <a:gd name="connsiteY91" fmla="*/ 5821088 h 6160291"/>
              <a:gd name="connsiteX92" fmla="*/ 1469572 w 6020641"/>
              <a:gd name="connsiteY92" fmla="*/ 5818051 h 6160291"/>
              <a:gd name="connsiteX93" fmla="*/ 3056796 w 6020641"/>
              <a:gd name="connsiteY93" fmla="*/ 5658421 h 6160291"/>
              <a:gd name="connsiteX94" fmla="*/ 2950851 w 6020641"/>
              <a:gd name="connsiteY94" fmla="*/ 5661288 h 6160291"/>
              <a:gd name="connsiteX95" fmla="*/ 3083685 w 6020641"/>
              <a:gd name="connsiteY95" fmla="*/ 5660061 h 6160291"/>
              <a:gd name="connsiteX96" fmla="*/ 3056796 w 6020641"/>
              <a:gd name="connsiteY96" fmla="*/ 5658421 h 6160291"/>
              <a:gd name="connsiteX97" fmla="*/ 4339603 w 6020641"/>
              <a:gd name="connsiteY97" fmla="*/ 5639785 h 6160291"/>
              <a:gd name="connsiteX98" fmla="*/ 4342453 w 6020641"/>
              <a:gd name="connsiteY98" fmla="*/ 5640586 h 6160291"/>
              <a:gd name="connsiteX99" fmla="*/ 4344652 w 6020641"/>
              <a:gd name="connsiteY99" fmla="*/ 5641204 h 6160291"/>
              <a:gd name="connsiteX100" fmla="*/ 4346934 w 6020641"/>
              <a:gd name="connsiteY100" fmla="*/ 5641846 h 6160291"/>
              <a:gd name="connsiteX101" fmla="*/ 4350601 w 6020641"/>
              <a:gd name="connsiteY101" fmla="*/ 5642878 h 6160291"/>
              <a:gd name="connsiteX102" fmla="*/ 4344652 w 6020641"/>
              <a:gd name="connsiteY102" fmla="*/ 5641204 h 6160291"/>
              <a:gd name="connsiteX103" fmla="*/ 4343117 w 6020641"/>
              <a:gd name="connsiteY103" fmla="*/ 5640773 h 6160291"/>
              <a:gd name="connsiteX104" fmla="*/ 4342453 w 6020641"/>
              <a:gd name="connsiteY104" fmla="*/ 5640586 h 6160291"/>
              <a:gd name="connsiteX105" fmla="*/ 4340825 w 6020641"/>
              <a:gd name="connsiteY105" fmla="*/ 5640128 h 6160291"/>
              <a:gd name="connsiteX106" fmla="*/ 2529215 w 6020641"/>
              <a:gd name="connsiteY106" fmla="*/ 5637464 h 6160291"/>
              <a:gd name="connsiteX107" fmla="*/ 2530924 w 6020641"/>
              <a:gd name="connsiteY107" fmla="*/ 5637488 h 6160291"/>
              <a:gd name="connsiteX108" fmla="*/ 2530794 w 6020641"/>
              <a:gd name="connsiteY108" fmla="*/ 5637524 h 6160291"/>
              <a:gd name="connsiteX109" fmla="*/ 2524439 w 6020641"/>
              <a:gd name="connsiteY109" fmla="*/ 5637648 h 6160291"/>
              <a:gd name="connsiteX110" fmla="*/ 2529215 w 6020641"/>
              <a:gd name="connsiteY110" fmla="*/ 5637464 h 6160291"/>
              <a:gd name="connsiteX111" fmla="*/ 3095410 w 6020641"/>
              <a:gd name="connsiteY111" fmla="*/ 5605686 h 6160291"/>
              <a:gd name="connsiteX112" fmla="*/ 3090821 w 6020641"/>
              <a:gd name="connsiteY112" fmla="*/ 5606096 h 6160291"/>
              <a:gd name="connsiteX113" fmla="*/ 3090294 w 6020641"/>
              <a:gd name="connsiteY113" fmla="*/ 5606163 h 6160291"/>
              <a:gd name="connsiteX114" fmla="*/ 2877419 w 6020641"/>
              <a:gd name="connsiteY114" fmla="*/ 5625998 h 6160291"/>
              <a:gd name="connsiteX115" fmla="*/ 2707689 w 6020641"/>
              <a:gd name="connsiteY115" fmla="*/ 5660421 h 6160291"/>
              <a:gd name="connsiteX116" fmla="*/ 3078312 w 6020641"/>
              <a:gd name="connsiteY116" fmla="*/ 5607700 h 6160291"/>
              <a:gd name="connsiteX117" fmla="*/ 3090294 w 6020641"/>
              <a:gd name="connsiteY117" fmla="*/ 5606163 h 6160291"/>
              <a:gd name="connsiteX118" fmla="*/ 4714007 w 6020641"/>
              <a:gd name="connsiteY118" fmla="*/ 5557212 h 6160291"/>
              <a:gd name="connsiteX119" fmla="*/ 4637465 w 6020641"/>
              <a:gd name="connsiteY119" fmla="*/ 5575411 h 6160291"/>
              <a:gd name="connsiteX120" fmla="*/ 4451550 w 6020641"/>
              <a:gd name="connsiteY120" fmla="*/ 5624310 h 6160291"/>
              <a:gd name="connsiteX121" fmla="*/ 4494133 w 6020641"/>
              <a:gd name="connsiteY121" fmla="*/ 5623969 h 6160291"/>
              <a:gd name="connsiteX122" fmla="*/ 4440123 w 6020641"/>
              <a:gd name="connsiteY122" fmla="*/ 5642640 h 6160291"/>
              <a:gd name="connsiteX123" fmla="*/ 4367869 w 6020641"/>
              <a:gd name="connsiteY123" fmla="*/ 5653994 h 6160291"/>
              <a:gd name="connsiteX124" fmla="*/ 4373041 w 6020641"/>
              <a:gd name="connsiteY124" fmla="*/ 5659978 h 6160291"/>
              <a:gd name="connsiteX125" fmla="*/ 4044765 w 6020641"/>
              <a:gd name="connsiteY125" fmla="*/ 5723227 h 6160291"/>
              <a:gd name="connsiteX126" fmla="*/ 3390757 w 6020641"/>
              <a:gd name="connsiteY126" fmla="*/ 5839848 h 6160291"/>
              <a:gd name="connsiteX127" fmla="*/ 3025682 w 6020641"/>
              <a:gd name="connsiteY127" fmla="*/ 5885315 h 6160291"/>
              <a:gd name="connsiteX128" fmla="*/ 3158679 w 6020641"/>
              <a:gd name="connsiteY128" fmla="*/ 5855196 h 6160291"/>
              <a:gd name="connsiteX129" fmla="*/ 2990251 w 6020641"/>
              <a:gd name="connsiteY129" fmla="*/ 5862213 h 6160291"/>
              <a:gd name="connsiteX130" fmla="*/ 3013302 w 6020641"/>
              <a:gd name="connsiteY130" fmla="*/ 5855205 h 6160291"/>
              <a:gd name="connsiteX131" fmla="*/ 3202236 w 6020641"/>
              <a:gd name="connsiteY131" fmla="*/ 5820647 h 6160291"/>
              <a:gd name="connsiteX132" fmla="*/ 3848532 w 6020641"/>
              <a:gd name="connsiteY132" fmla="*/ 5707919 h 6160291"/>
              <a:gd name="connsiteX133" fmla="*/ 4653979 w 6020641"/>
              <a:gd name="connsiteY133" fmla="*/ 5567737 h 6160291"/>
              <a:gd name="connsiteX134" fmla="*/ 4714007 w 6020641"/>
              <a:gd name="connsiteY134" fmla="*/ 5557212 h 6160291"/>
              <a:gd name="connsiteX135" fmla="*/ 2622794 w 6020641"/>
              <a:gd name="connsiteY135" fmla="*/ 5501797 h 6160291"/>
              <a:gd name="connsiteX136" fmla="*/ 2657072 w 6020641"/>
              <a:gd name="connsiteY136" fmla="*/ 5501832 h 6160291"/>
              <a:gd name="connsiteX137" fmla="*/ 2656309 w 6020641"/>
              <a:gd name="connsiteY137" fmla="*/ 5505432 h 6160291"/>
              <a:gd name="connsiteX138" fmla="*/ 2522677 w 6020641"/>
              <a:gd name="connsiteY138" fmla="*/ 5509869 h 6160291"/>
              <a:gd name="connsiteX139" fmla="*/ 2622794 w 6020641"/>
              <a:gd name="connsiteY139" fmla="*/ 5501797 h 6160291"/>
              <a:gd name="connsiteX140" fmla="*/ 1526818 w 6020641"/>
              <a:gd name="connsiteY140" fmla="*/ 5483675 h 6160291"/>
              <a:gd name="connsiteX141" fmla="*/ 1458541 w 6020641"/>
              <a:gd name="connsiteY141" fmla="*/ 5495661 h 6160291"/>
              <a:gd name="connsiteX142" fmla="*/ 763977 w 6020641"/>
              <a:gd name="connsiteY142" fmla="*/ 5617847 h 6160291"/>
              <a:gd name="connsiteX143" fmla="*/ 1479031 w 6020641"/>
              <a:gd name="connsiteY143" fmla="*/ 5491880 h 6160291"/>
              <a:gd name="connsiteX144" fmla="*/ 1803587 w 6020641"/>
              <a:gd name="connsiteY144" fmla="*/ 5437759 h 6160291"/>
              <a:gd name="connsiteX145" fmla="*/ 1791389 w 6020641"/>
              <a:gd name="connsiteY145" fmla="*/ 5439474 h 6160291"/>
              <a:gd name="connsiteX146" fmla="*/ 1567021 w 6020641"/>
              <a:gd name="connsiteY146" fmla="*/ 5476775 h 6160291"/>
              <a:gd name="connsiteX147" fmla="*/ 1526818 w 6020641"/>
              <a:gd name="connsiteY147" fmla="*/ 5483675 h 6160291"/>
              <a:gd name="connsiteX148" fmla="*/ 1544627 w 6020641"/>
              <a:gd name="connsiteY148" fmla="*/ 5480550 h 6160291"/>
              <a:gd name="connsiteX149" fmla="*/ 1781637 w 6020641"/>
              <a:gd name="connsiteY149" fmla="*/ 5439710 h 6160291"/>
              <a:gd name="connsiteX150" fmla="*/ 1810249 w 6020641"/>
              <a:gd name="connsiteY150" fmla="*/ 5437165 h 6160291"/>
              <a:gd name="connsiteX151" fmla="*/ 1803587 w 6020641"/>
              <a:gd name="connsiteY151" fmla="*/ 5437759 h 6160291"/>
              <a:gd name="connsiteX152" fmla="*/ 1805175 w 6020641"/>
              <a:gd name="connsiteY152" fmla="*/ 5437534 h 6160291"/>
              <a:gd name="connsiteX153" fmla="*/ 1810249 w 6020641"/>
              <a:gd name="connsiteY153" fmla="*/ 5437165 h 6160291"/>
              <a:gd name="connsiteX154" fmla="*/ 2939325 w 6020641"/>
              <a:gd name="connsiteY154" fmla="*/ 5334476 h 6160291"/>
              <a:gd name="connsiteX155" fmla="*/ 2970001 w 6020641"/>
              <a:gd name="connsiteY155" fmla="*/ 5337535 h 6160291"/>
              <a:gd name="connsiteX156" fmla="*/ 2978640 w 6020641"/>
              <a:gd name="connsiteY156" fmla="*/ 5338919 h 6160291"/>
              <a:gd name="connsiteX157" fmla="*/ 2969312 w 6020641"/>
              <a:gd name="connsiteY157" fmla="*/ 5338934 h 6160291"/>
              <a:gd name="connsiteX158" fmla="*/ 2909419 w 6020641"/>
              <a:gd name="connsiteY158" fmla="*/ 5336285 h 6160291"/>
              <a:gd name="connsiteX159" fmla="*/ 2921923 w 6020641"/>
              <a:gd name="connsiteY159" fmla="*/ 5334966 h 6160291"/>
              <a:gd name="connsiteX160" fmla="*/ 2939325 w 6020641"/>
              <a:gd name="connsiteY160" fmla="*/ 5334476 h 6160291"/>
              <a:gd name="connsiteX161" fmla="*/ 5307287 w 6020641"/>
              <a:gd name="connsiteY161" fmla="*/ 5184385 h 6160291"/>
              <a:gd name="connsiteX162" fmla="*/ 5305489 w 6020641"/>
              <a:gd name="connsiteY162" fmla="*/ 5186701 h 6160291"/>
              <a:gd name="connsiteX163" fmla="*/ 5304605 w 6020641"/>
              <a:gd name="connsiteY163" fmla="*/ 5186680 h 6160291"/>
              <a:gd name="connsiteX164" fmla="*/ 5354663 w 6020641"/>
              <a:gd name="connsiteY164" fmla="*/ 5078492 h 6160291"/>
              <a:gd name="connsiteX165" fmla="*/ 5368831 w 6020641"/>
              <a:gd name="connsiteY165" fmla="*/ 5079935 h 6160291"/>
              <a:gd name="connsiteX166" fmla="*/ 5353491 w 6020641"/>
              <a:gd name="connsiteY166" fmla="*/ 5083051 h 6160291"/>
              <a:gd name="connsiteX167" fmla="*/ 5370200 w 6020641"/>
              <a:gd name="connsiteY167" fmla="*/ 5074617 h 6160291"/>
              <a:gd name="connsiteX168" fmla="*/ 5376737 w 6020641"/>
              <a:gd name="connsiteY168" fmla="*/ 5075283 h 6160291"/>
              <a:gd name="connsiteX169" fmla="*/ 5368831 w 6020641"/>
              <a:gd name="connsiteY169" fmla="*/ 5079935 h 6160291"/>
              <a:gd name="connsiteX170" fmla="*/ 5523357 w 6020641"/>
              <a:gd name="connsiteY170" fmla="*/ 4846838 h 6160291"/>
              <a:gd name="connsiteX171" fmla="*/ 5511446 w 6020641"/>
              <a:gd name="connsiteY171" fmla="*/ 4847293 h 6160291"/>
              <a:gd name="connsiteX172" fmla="*/ 5510077 w 6020641"/>
              <a:gd name="connsiteY172" fmla="*/ 4852611 h 6160291"/>
              <a:gd name="connsiteX173" fmla="*/ 5523357 w 6020641"/>
              <a:gd name="connsiteY173" fmla="*/ 4846838 h 6160291"/>
              <a:gd name="connsiteX174" fmla="*/ 5787859 w 6020641"/>
              <a:gd name="connsiteY174" fmla="*/ 4498847 h 6160291"/>
              <a:gd name="connsiteX175" fmla="*/ 5739601 w 6020641"/>
              <a:gd name="connsiteY175" fmla="*/ 4510378 h 6160291"/>
              <a:gd name="connsiteX176" fmla="*/ 5734939 w 6020641"/>
              <a:gd name="connsiteY176" fmla="*/ 4517628 h 6160291"/>
              <a:gd name="connsiteX177" fmla="*/ 5820383 w 6020641"/>
              <a:gd name="connsiteY177" fmla="*/ 4511516 h 6160291"/>
              <a:gd name="connsiteX178" fmla="*/ 5787859 w 6020641"/>
              <a:gd name="connsiteY178" fmla="*/ 4498847 h 6160291"/>
              <a:gd name="connsiteX179" fmla="*/ 5833825 w 6020641"/>
              <a:gd name="connsiteY179" fmla="*/ 4486906 h 6160291"/>
              <a:gd name="connsiteX180" fmla="*/ 5824940 w 6020641"/>
              <a:gd name="connsiteY180" fmla="*/ 4489126 h 6160291"/>
              <a:gd name="connsiteX181" fmla="*/ 5825271 w 6020641"/>
              <a:gd name="connsiteY181" fmla="*/ 4492522 h 6160291"/>
              <a:gd name="connsiteX182" fmla="*/ 5839521 w 6020641"/>
              <a:gd name="connsiteY182" fmla="*/ 4489294 h 6160291"/>
              <a:gd name="connsiteX183" fmla="*/ 5833825 w 6020641"/>
              <a:gd name="connsiteY183" fmla="*/ 4486906 h 6160291"/>
              <a:gd name="connsiteX184" fmla="*/ 5958312 w 6020641"/>
              <a:gd name="connsiteY184" fmla="*/ 4351936 h 6160291"/>
              <a:gd name="connsiteX185" fmla="*/ 5949949 w 6020641"/>
              <a:gd name="connsiteY185" fmla="*/ 4352811 h 6160291"/>
              <a:gd name="connsiteX186" fmla="*/ 5949986 w 6020641"/>
              <a:gd name="connsiteY186" fmla="*/ 4355520 h 6160291"/>
              <a:gd name="connsiteX187" fmla="*/ 5964235 w 6020641"/>
              <a:gd name="connsiteY187" fmla="*/ 4352292 h 6160291"/>
              <a:gd name="connsiteX188" fmla="*/ 5958312 w 6020641"/>
              <a:gd name="connsiteY188" fmla="*/ 4351936 h 6160291"/>
              <a:gd name="connsiteX189" fmla="*/ 3012029 w 6020641"/>
              <a:gd name="connsiteY189" fmla="*/ 4325479 h 6160291"/>
              <a:gd name="connsiteX190" fmla="*/ 2997741 w 6020641"/>
              <a:gd name="connsiteY190" fmla="*/ 4327381 h 6160291"/>
              <a:gd name="connsiteX191" fmla="*/ 2996291 w 6020641"/>
              <a:gd name="connsiteY191" fmla="*/ 4330704 h 6160291"/>
              <a:gd name="connsiteX192" fmla="*/ 3024707 w 6020641"/>
              <a:gd name="connsiteY192" fmla="*/ 4328921 h 6160291"/>
              <a:gd name="connsiteX193" fmla="*/ 3012029 w 6020641"/>
              <a:gd name="connsiteY193" fmla="*/ 4325479 h 6160291"/>
              <a:gd name="connsiteX194" fmla="*/ 2981590 w 6020641"/>
              <a:gd name="connsiteY194" fmla="*/ 4317304 h 6160291"/>
              <a:gd name="connsiteX195" fmla="*/ 2970735 w 6020641"/>
              <a:gd name="connsiteY195" fmla="*/ 4319611 h 6160291"/>
              <a:gd name="connsiteX196" fmla="*/ 2970221 w 6020641"/>
              <a:gd name="connsiteY196" fmla="*/ 4323372 h 6160291"/>
              <a:gd name="connsiteX197" fmla="*/ 2992295 w 6020641"/>
              <a:gd name="connsiteY197" fmla="*/ 4320162 h 6160291"/>
              <a:gd name="connsiteX198" fmla="*/ 2981590 w 6020641"/>
              <a:gd name="connsiteY198" fmla="*/ 4317304 h 6160291"/>
              <a:gd name="connsiteX199" fmla="*/ 2620277 w 6020641"/>
              <a:gd name="connsiteY199" fmla="*/ 4266085 h 6160291"/>
              <a:gd name="connsiteX200" fmla="*/ 2611964 w 6020641"/>
              <a:gd name="connsiteY200" fmla="*/ 4268596 h 6160291"/>
              <a:gd name="connsiteX201" fmla="*/ 2608879 w 6020641"/>
              <a:gd name="connsiteY201" fmla="*/ 4271755 h 6160291"/>
              <a:gd name="connsiteX202" fmla="*/ 2624217 w 6020641"/>
              <a:gd name="connsiteY202" fmla="*/ 4268639 h 6160291"/>
              <a:gd name="connsiteX203" fmla="*/ 2620277 w 6020641"/>
              <a:gd name="connsiteY203" fmla="*/ 4266085 h 6160291"/>
              <a:gd name="connsiteX204" fmla="*/ 2388257 w 6020641"/>
              <a:gd name="connsiteY204" fmla="*/ 4252154 h 6160291"/>
              <a:gd name="connsiteX205" fmla="*/ 2380578 w 6020641"/>
              <a:gd name="connsiteY205" fmla="*/ 4254496 h 6160291"/>
              <a:gd name="connsiteX206" fmla="*/ 2377692 w 6020641"/>
              <a:gd name="connsiteY206" fmla="*/ 4257565 h 6160291"/>
              <a:gd name="connsiteX207" fmla="*/ 2391942 w 6020641"/>
              <a:gd name="connsiteY207" fmla="*/ 4254339 h 6160291"/>
              <a:gd name="connsiteX208" fmla="*/ 2388257 w 6020641"/>
              <a:gd name="connsiteY208" fmla="*/ 4252154 h 6160291"/>
              <a:gd name="connsiteX209" fmla="*/ 5903647 w 6020641"/>
              <a:gd name="connsiteY209" fmla="*/ 4240082 h 6160291"/>
              <a:gd name="connsiteX210" fmla="*/ 5889397 w 6020641"/>
              <a:gd name="connsiteY210" fmla="*/ 4243309 h 6160291"/>
              <a:gd name="connsiteX211" fmla="*/ 5888405 w 6020641"/>
              <a:gd name="connsiteY211" fmla="*/ 4242477 h 6160291"/>
              <a:gd name="connsiteX212" fmla="*/ 5903647 w 6020641"/>
              <a:gd name="connsiteY212" fmla="*/ 4240082 h 6160291"/>
              <a:gd name="connsiteX213" fmla="*/ 2656737 w 6020641"/>
              <a:gd name="connsiteY213" fmla="*/ 4231157 h 6160291"/>
              <a:gd name="connsiteX214" fmla="*/ 2643539 w 6020641"/>
              <a:gd name="connsiteY214" fmla="*/ 4232938 h 6160291"/>
              <a:gd name="connsiteX215" fmla="*/ 2639360 w 6020641"/>
              <a:gd name="connsiteY215" fmla="*/ 4235874 h 6160291"/>
              <a:gd name="connsiteX216" fmla="*/ 2667775 w 6020641"/>
              <a:gd name="connsiteY216" fmla="*/ 4234090 h 6160291"/>
              <a:gd name="connsiteX217" fmla="*/ 2656737 w 6020641"/>
              <a:gd name="connsiteY217" fmla="*/ 4231157 h 6160291"/>
              <a:gd name="connsiteX218" fmla="*/ 2317517 w 6020641"/>
              <a:gd name="connsiteY218" fmla="*/ 4230176 h 6160291"/>
              <a:gd name="connsiteX219" fmla="*/ 2309190 w 6020641"/>
              <a:gd name="connsiteY219" fmla="*/ 4232741 h 6160291"/>
              <a:gd name="connsiteX220" fmla="*/ 2306021 w 6020641"/>
              <a:gd name="connsiteY220" fmla="*/ 4236231 h 6160291"/>
              <a:gd name="connsiteX221" fmla="*/ 2321555 w 6020641"/>
              <a:gd name="connsiteY221" fmla="*/ 4232355 h 6160291"/>
              <a:gd name="connsiteX222" fmla="*/ 2317517 w 6020641"/>
              <a:gd name="connsiteY222" fmla="*/ 4230176 h 6160291"/>
              <a:gd name="connsiteX223" fmla="*/ 2631139 w 6020641"/>
              <a:gd name="connsiteY223" fmla="*/ 4223872 h 6160291"/>
              <a:gd name="connsiteX224" fmla="*/ 2622885 w 6020641"/>
              <a:gd name="connsiteY224" fmla="*/ 4226155 h 6160291"/>
              <a:gd name="connsiteX225" fmla="*/ 2619827 w 6020641"/>
              <a:gd name="connsiteY225" fmla="*/ 4229206 h 6160291"/>
              <a:gd name="connsiteX226" fmla="*/ 2635167 w 6020641"/>
              <a:gd name="connsiteY226" fmla="*/ 4226091 h 6160291"/>
              <a:gd name="connsiteX227" fmla="*/ 2631139 w 6020641"/>
              <a:gd name="connsiteY227" fmla="*/ 4223872 h 6160291"/>
              <a:gd name="connsiteX228" fmla="*/ 2591993 w 6020641"/>
              <a:gd name="connsiteY228" fmla="*/ 4215207 h 6160291"/>
              <a:gd name="connsiteX229" fmla="*/ 2583739 w 6020641"/>
              <a:gd name="connsiteY229" fmla="*/ 4217490 h 6160291"/>
              <a:gd name="connsiteX230" fmla="*/ 2580681 w 6020641"/>
              <a:gd name="connsiteY230" fmla="*/ 4220541 h 6160291"/>
              <a:gd name="connsiteX231" fmla="*/ 2596021 w 6020641"/>
              <a:gd name="connsiteY231" fmla="*/ 4217425 h 6160291"/>
              <a:gd name="connsiteX232" fmla="*/ 2591993 w 6020641"/>
              <a:gd name="connsiteY232" fmla="*/ 4215207 h 6160291"/>
              <a:gd name="connsiteX233" fmla="*/ 2570479 w 6020641"/>
              <a:gd name="connsiteY233" fmla="*/ 4207994 h 6160291"/>
              <a:gd name="connsiteX234" fmla="*/ 2558717 w 6020641"/>
              <a:gd name="connsiteY234" fmla="*/ 4210153 h 6160291"/>
              <a:gd name="connsiteX235" fmla="*/ 2554613 w 6020641"/>
              <a:gd name="connsiteY235" fmla="*/ 4213207 h 6160291"/>
              <a:gd name="connsiteX236" fmla="*/ 2576489 w 6020641"/>
              <a:gd name="connsiteY236" fmla="*/ 4210758 h 6160291"/>
              <a:gd name="connsiteX237" fmla="*/ 2570479 w 6020641"/>
              <a:gd name="connsiteY237" fmla="*/ 4207994 h 6160291"/>
              <a:gd name="connsiteX238" fmla="*/ 5934481 w 6020641"/>
              <a:gd name="connsiteY238" fmla="*/ 4207246 h 6160291"/>
              <a:gd name="connsiteX239" fmla="*/ 5923957 w 6020641"/>
              <a:gd name="connsiteY239" fmla="*/ 4213301 h 6160291"/>
              <a:gd name="connsiteX240" fmla="*/ 5925327 w 6020641"/>
              <a:gd name="connsiteY240" fmla="*/ 4207983 h 6160291"/>
              <a:gd name="connsiteX241" fmla="*/ 5934481 w 6020641"/>
              <a:gd name="connsiteY241" fmla="*/ 4207246 h 6160291"/>
              <a:gd name="connsiteX242" fmla="*/ 2090601 w 6020641"/>
              <a:gd name="connsiteY242" fmla="*/ 4207229 h 6160291"/>
              <a:gd name="connsiteX243" fmla="*/ 2085087 w 6020641"/>
              <a:gd name="connsiteY243" fmla="*/ 4208272 h 6160291"/>
              <a:gd name="connsiteX244" fmla="*/ 2168550 w 6020641"/>
              <a:gd name="connsiteY244" fmla="*/ 4231586 h 6160291"/>
              <a:gd name="connsiteX245" fmla="*/ 2718589 w 6020641"/>
              <a:gd name="connsiteY245" fmla="*/ 4384290 h 6160291"/>
              <a:gd name="connsiteX246" fmla="*/ 2766536 w 6020641"/>
              <a:gd name="connsiteY246" fmla="*/ 4389174 h 6160291"/>
              <a:gd name="connsiteX247" fmla="*/ 2739294 w 6020641"/>
              <a:gd name="connsiteY247" fmla="*/ 4386399 h 6160291"/>
              <a:gd name="connsiteX248" fmla="*/ 2246563 w 6020641"/>
              <a:gd name="connsiteY248" fmla="*/ 4254346 h 6160291"/>
              <a:gd name="connsiteX249" fmla="*/ 2090601 w 6020641"/>
              <a:gd name="connsiteY249" fmla="*/ 4207229 h 6160291"/>
              <a:gd name="connsiteX250" fmla="*/ 2544852 w 6020641"/>
              <a:gd name="connsiteY250" fmla="*/ 4200310 h 6160291"/>
              <a:gd name="connsiteX251" fmla="*/ 2533653 w 6020641"/>
              <a:gd name="connsiteY251" fmla="*/ 4202582 h 6160291"/>
              <a:gd name="connsiteX252" fmla="*/ 2529632 w 6020641"/>
              <a:gd name="connsiteY252" fmla="*/ 4205986 h 6160291"/>
              <a:gd name="connsiteX253" fmla="*/ 2550615 w 6020641"/>
              <a:gd name="connsiteY253" fmla="*/ 4202664 h 6160291"/>
              <a:gd name="connsiteX254" fmla="*/ 2544852 w 6020641"/>
              <a:gd name="connsiteY254" fmla="*/ 4200310 h 6160291"/>
              <a:gd name="connsiteX255" fmla="*/ 5819790 w 6020641"/>
              <a:gd name="connsiteY255" fmla="*/ 4187878 h 6160291"/>
              <a:gd name="connsiteX256" fmla="*/ 5828391 w 6020641"/>
              <a:gd name="connsiteY256" fmla="*/ 4188203 h 6160291"/>
              <a:gd name="connsiteX257" fmla="*/ 5826035 w 6020641"/>
              <a:gd name="connsiteY257" fmla="*/ 4189684 h 6160291"/>
              <a:gd name="connsiteX258" fmla="*/ 5819790 w 6020641"/>
              <a:gd name="connsiteY258" fmla="*/ 4187878 h 6160291"/>
              <a:gd name="connsiteX259" fmla="*/ 5834039 w 6020641"/>
              <a:gd name="connsiteY259" fmla="*/ 4184651 h 6160291"/>
              <a:gd name="connsiteX260" fmla="*/ 5828927 w 6020641"/>
              <a:gd name="connsiteY260" fmla="*/ 4188223 h 6160291"/>
              <a:gd name="connsiteX261" fmla="*/ 5828391 w 6020641"/>
              <a:gd name="connsiteY261" fmla="*/ 4188203 h 6160291"/>
              <a:gd name="connsiteX262" fmla="*/ 5767286 w 6020641"/>
              <a:gd name="connsiteY262" fmla="*/ 4148556 h 6160291"/>
              <a:gd name="connsiteX263" fmla="*/ 5766000 w 6020641"/>
              <a:gd name="connsiteY263" fmla="*/ 4153550 h 6160291"/>
              <a:gd name="connsiteX264" fmla="*/ 5766851 w 6020641"/>
              <a:gd name="connsiteY264" fmla="*/ 4150238 h 6160291"/>
              <a:gd name="connsiteX265" fmla="*/ 5768117 w 6020641"/>
              <a:gd name="connsiteY265" fmla="*/ 4145320 h 6160291"/>
              <a:gd name="connsiteX266" fmla="*/ 5767741 w 6020641"/>
              <a:gd name="connsiteY266" fmla="*/ 4146787 h 6160291"/>
              <a:gd name="connsiteX267" fmla="*/ 5767286 w 6020641"/>
              <a:gd name="connsiteY267" fmla="*/ 4148556 h 6160291"/>
              <a:gd name="connsiteX268" fmla="*/ 5768556 w 6020641"/>
              <a:gd name="connsiteY268" fmla="*/ 4143614 h 6160291"/>
              <a:gd name="connsiteX269" fmla="*/ 5768273 w 6020641"/>
              <a:gd name="connsiteY269" fmla="*/ 4144718 h 6160291"/>
              <a:gd name="connsiteX270" fmla="*/ 5768117 w 6020641"/>
              <a:gd name="connsiteY270" fmla="*/ 4145320 h 6160291"/>
              <a:gd name="connsiteX271" fmla="*/ 5519473 w 6020641"/>
              <a:gd name="connsiteY271" fmla="*/ 4142476 h 6160291"/>
              <a:gd name="connsiteX272" fmla="*/ 5538103 w 6020641"/>
              <a:gd name="connsiteY272" fmla="*/ 4142828 h 6160291"/>
              <a:gd name="connsiteX273" fmla="*/ 5546533 w 6020641"/>
              <a:gd name="connsiteY273" fmla="*/ 4145049 h 6160291"/>
              <a:gd name="connsiteX274" fmla="*/ 5575269 w 6020641"/>
              <a:gd name="connsiteY274" fmla="*/ 4152637 h 6160291"/>
              <a:gd name="connsiteX275" fmla="*/ 5538363 w 6020641"/>
              <a:gd name="connsiteY275" fmla="*/ 4147628 h 6160291"/>
              <a:gd name="connsiteX276" fmla="*/ 5519473 w 6020641"/>
              <a:gd name="connsiteY276" fmla="*/ 4142476 h 6160291"/>
              <a:gd name="connsiteX277" fmla="*/ 5763177 w 6020641"/>
              <a:gd name="connsiteY277" fmla="*/ 4138448 h 6160291"/>
              <a:gd name="connsiteX278" fmla="*/ 5728221 w 6020641"/>
              <a:gd name="connsiteY278" fmla="*/ 4139566 h 6160291"/>
              <a:gd name="connsiteX279" fmla="*/ 2133957 w 6020641"/>
              <a:gd name="connsiteY279" fmla="*/ 4127193 h 6160291"/>
              <a:gd name="connsiteX280" fmla="*/ 2132381 w 6020641"/>
              <a:gd name="connsiteY280" fmla="*/ 4127949 h 6160291"/>
              <a:gd name="connsiteX281" fmla="*/ 2133457 w 6020641"/>
              <a:gd name="connsiteY281" fmla="*/ 4128505 h 6160291"/>
              <a:gd name="connsiteX282" fmla="*/ 2132857 w 6020641"/>
              <a:gd name="connsiteY282" fmla="*/ 4131267 h 6160291"/>
              <a:gd name="connsiteX283" fmla="*/ 2183713 w 6020641"/>
              <a:gd name="connsiteY283" fmla="*/ 4146582 h 6160291"/>
              <a:gd name="connsiteX284" fmla="*/ 2332310 w 6020641"/>
              <a:gd name="connsiteY284" fmla="*/ 4190567 h 6160291"/>
              <a:gd name="connsiteX285" fmla="*/ 2383358 w 6020641"/>
              <a:gd name="connsiteY285" fmla="*/ 4205122 h 6160291"/>
              <a:gd name="connsiteX286" fmla="*/ 2409429 w 6020641"/>
              <a:gd name="connsiteY286" fmla="*/ 4212456 h 6160291"/>
              <a:gd name="connsiteX287" fmla="*/ 2571101 w 6020641"/>
              <a:gd name="connsiteY287" fmla="*/ 4257771 h 6160291"/>
              <a:gd name="connsiteX288" fmla="*/ 2409429 w 6020641"/>
              <a:gd name="connsiteY288" fmla="*/ 4212456 h 6160291"/>
              <a:gd name="connsiteX289" fmla="*/ 2383358 w 6020641"/>
              <a:gd name="connsiteY289" fmla="*/ 4205122 h 6160291"/>
              <a:gd name="connsiteX290" fmla="*/ 2333596 w 6020641"/>
              <a:gd name="connsiteY290" fmla="*/ 4160598 h 6160291"/>
              <a:gd name="connsiteX291" fmla="*/ 2152473 w 6020641"/>
              <a:gd name="connsiteY291" fmla="*/ 4133264 h 6160291"/>
              <a:gd name="connsiteX292" fmla="*/ 2136154 w 6020641"/>
              <a:gd name="connsiteY292" fmla="*/ 4129899 h 6160291"/>
              <a:gd name="connsiteX293" fmla="*/ 2133457 w 6020641"/>
              <a:gd name="connsiteY293" fmla="*/ 4128505 h 6160291"/>
              <a:gd name="connsiteX294" fmla="*/ 2133695 w 6020641"/>
              <a:gd name="connsiteY294" fmla="*/ 4127405 h 6160291"/>
              <a:gd name="connsiteX295" fmla="*/ 2133957 w 6020641"/>
              <a:gd name="connsiteY295" fmla="*/ 4127193 h 6160291"/>
              <a:gd name="connsiteX296" fmla="*/ 3417165 w 6020641"/>
              <a:gd name="connsiteY296" fmla="*/ 4095786 h 6160291"/>
              <a:gd name="connsiteX297" fmla="*/ 3405965 w 6020641"/>
              <a:gd name="connsiteY297" fmla="*/ 4098058 h 6160291"/>
              <a:gd name="connsiteX298" fmla="*/ 3401945 w 6020641"/>
              <a:gd name="connsiteY298" fmla="*/ 4101461 h 6160291"/>
              <a:gd name="connsiteX299" fmla="*/ 3422928 w 6020641"/>
              <a:gd name="connsiteY299" fmla="*/ 4098142 h 6160291"/>
              <a:gd name="connsiteX300" fmla="*/ 3417165 w 6020641"/>
              <a:gd name="connsiteY300" fmla="*/ 4095786 h 6160291"/>
              <a:gd name="connsiteX301" fmla="*/ 3389782 w 6020641"/>
              <a:gd name="connsiteY301" fmla="*/ 4088278 h 6160291"/>
              <a:gd name="connsiteX302" fmla="*/ 3374631 w 6020641"/>
              <a:gd name="connsiteY302" fmla="*/ 4089861 h 6160291"/>
              <a:gd name="connsiteX303" fmla="*/ 3369532 w 6020641"/>
              <a:gd name="connsiteY303" fmla="*/ 4092704 h 6160291"/>
              <a:gd name="connsiteX304" fmla="*/ 3397947 w 6020641"/>
              <a:gd name="connsiteY304" fmla="*/ 4090918 h 6160291"/>
              <a:gd name="connsiteX305" fmla="*/ 3389782 w 6020641"/>
              <a:gd name="connsiteY305" fmla="*/ 4088278 h 6160291"/>
              <a:gd name="connsiteX306" fmla="*/ 3343352 w 6020641"/>
              <a:gd name="connsiteY306" fmla="*/ 4078872 h 6160291"/>
              <a:gd name="connsiteX307" fmla="*/ 3328776 w 6020641"/>
              <a:gd name="connsiteY307" fmla="*/ 4080512 h 6160291"/>
              <a:gd name="connsiteX308" fmla="*/ 3323847 w 6020641"/>
              <a:gd name="connsiteY308" fmla="*/ 4083372 h 6160291"/>
              <a:gd name="connsiteX309" fmla="*/ 3351173 w 6020641"/>
              <a:gd name="connsiteY309" fmla="*/ 4081477 h 6160291"/>
              <a:gd name="connsiteX310" fmla="*/ 3343352 w 6020641"/>
              <a:gd name="connsiteY310" fmla="*/ 4078872 h 6160291"/>
              <a:gd name="connsiteX311" fmla="*/ 3308081 w 6020641"/>
              <a:gd name="connsiteY311" fmla="*/ 4071168 h 6160291"/>
              <a:gd name="connsiteX312" fmla="*/ 3283610 w 6020641"/>
              <a:gd name="connsiteY312" fmla="*/ 4074596 h 6160291"/>
              <a:gd name="connsiteX313" fmla="*/ 3312027 w 6020641"/>
              <a:gd name="connsiteY313" fmla="*/ 4072811 h 6160291"/>
              <a:gd name="connsiteX314" fmla="*/ 3308081 w 6020641"/>
              <a:gd name="connsiteY314" fmla="*/ 4071168 h 6160291"/>
              <a:gd name="connsiteX315" fmla="*/ 3235711 w 6020641"/>
              <a:gd name="connsiteY315" fmla="*/ 4054111 h 6160291"/>
              <a:gd name="connsiteX316" fmla="*/ 3238623 w 6020641"/>
              <a:gd name="connsiteY316" fmla="*/ 4056241 h 6160291"/>
              <a:gd name="connsiteX317" fmla="*/ 3241450 w 6020641"/>
              <a:gd name="connsiteY317" fmla="*/ 4058308 h 6160291"/>
              <a:gd name="connsiteX318" fmla="*/ 3245638 w 6020641"/>
              <a:gd name="connsiteY318" fmla="*/ 4061372 h 6160291"/>
              <a:gd name="connsiteX319" fmla="*/ 3242330 w 6020641"/>
              <a:gd name="connsiteY319" fmla="*/ 4058951 h 6160291"/>
              <a:gd name="connsiteX320" fmla="*/ 3241450 w 6020641"/>
              <a:gd name="connsiteY320" fmla="*/ 4058308 h 6160291"/>
              <a:gd name="connsiteX321" fmla="*/ 3238882 w 6020641"/>
              <a:gd name="connsiteY321" fmla="*/ 4056430 h 6160291"/>
              <a:gd name="connsiteX322" fmla="*/ 3238623 w 6020641"/>
              <a:gd name="connsiteY322" fmla="*/ 4056241 h 6160291"/>
              <a:gd name="connsiteX323" fmla="*/ 3236814 w 6020641"/>
              <a:gd name="connsiteY323" fmla="*/ 4054918 h 6160291"/>
              <a:gd name="connsiteX324" fmla="*/ 3032644 w 6020641"/>
              <a:gd name="connsiteY324" fmla="*/ 4053007 h 6160291"/>
              <a:gd name="connsiteX325" fmla="*/ 3026354 w 6020641"/>
              <a:gd name="connsiteY325" fmla="*/ 4053072 h 6160291"/>
              <a:gd name="connsiteX326" fmla="*/ 3097913 w 6020641"/>
              <a:gd name="connsiteY326" fmla="*/ 4070496 h 6160291"/>
              <a:gd name="connsiteX327" fmla="*/ 3246593 w 6020641"/>
              <a:gd name="connsiteY327" fmla="*/ 4109811 h 6160291"/>
              <a:gd name="connsiteX328" fmla="*/ 3301079 w 6020641"/>
              <a:gd name="connsiteY328" fmla="*/ 4115360 h 6160291"/>
              <a:gd name="connsiteX329" fmla="*/ 3177379 w 6020641"/>
              <a:gd name="connsiteY329" fmla="*/ 4083269 h 6160291"/>
              <a:gd name="connsiteX330" fmla="*/ 3032644 w 6020641"/>
              <a:gd name="connsiteY330" fmla="*/ 4053007 h 6160291"/>
              <a:gd name="connsiteX331" fmla="*/ 640213 w 6020641"/>
              <a:gd name="connsiteY331" fmla="*/ 4051462 h 6160291"/>
              <a:gd name="connsiteX332" fmla="*/ 725929 w 6020641"/>
              <a:gd name="connsiteY332" fmla="*/ 4075300 h 6160291"/>
              <a:gd name="connsiteX333" fmla="*/ 1477076 w 6020641"/>
              <a:gd name="connsiteY333" fmla="*/ 4373786 h 6160291"/>
              <a:gd name="connsiteX334" fmla="*/ 1516720 w 6020641"/>
              <a:gd name="connsiteY334" fmla="*/ 4390428 h 6160291"/>
              <a:gd name="connsiteX335" fmla="*/ 1384718 w 6020641"/>
              <a:gd name="connsiteY335" fmla="*/ 4340874 h 6160291"/>
              <a:gd name="connsiteX336" fmla="*/ 722410 w 6020641"/>
              <a:gd name="connsiteY336" fmla="*/ 4088977 h 6160291"/>
              <a:gd name="connsiteX337" fmla="*/ 640213 w 6020641"/>
              <a:gd name="connsiteY337" fmla="*/ 4051462 h 6160291"/>
              <a:gd name="connsiteX338" fmla="*/ 3195096 w 6020641"/>
              <a:gd name="connsiteY338" fmla="*/ 4044279 h 6160291"/>
              <a:gd name="connsiteX339" fmla="*/ 3180865 w 6020641"/>
              <a:gd name="connsiteY339" fmla="*/ 4045955 h 6160291"/>
              <a:gd name="connsiteX340" fmla="*/ 3179444 w 6020641"/>
              <a:gd name="connsiteY340" fmla="*/ 4049172 h 6160291"/>
              <a:gd name="connsiteX341" fmla="*/ 3207859 w 6020641"/>
              <a:gd name="connsiteY341" fmla="*/ 4047388 h 6160291"/>
              <a:gd name="connsiteX342" fmla="*/ 3195096 w 6020641"/>
              <a:gd name="connsiteY342" fmla="*/ 4044279 h 6160291"/>
              <a:gd name="connsiteX343" fmla="*/ 3157539 w 6020641"/>
              <a:gd name="connsiteY343" fmla="*/ 4035776 h 6160291"/>
              <a:gd name="connsiteX344" fmla="*/ 3147081 w 6020641"/>
              <a:gd name="connsiteY344" fmla="*/ 4037835 h 6160291"/>
              <a:gd name="connsiteX345" fmla="*/ 3146836 w 6020641"/>
              <a:gd name="connsiteY345" fmla="*/ 4041173 h 6160291"/>
              <a:gd name="connsiteX346" fmla="*/ 3168713 w 6020641"/>
              <a:gd name="connsiteY346" fmla="*/ 4038723 h 6160291"/>
              <a:gd name="connsiteX347" fmla="*/ 3157539 w 6020641"/>
              <a:gd name="connsiteY347" fmla="*/ 4035776 h 6160291"/>
              <a:gd name="connsiteX348" fmla="*/ 2958237 w 6020641"/>
              <a:gd name="connsiteY348" fmla="*/ 4033525 h 6160291"/>
              <a:gd name="connsiteX349" fmla="*/ 2954599 w 6020641"/>
              <a:gd name="connsiteY349" fmla="*/ 4036408 h 6160291"/>
              <a:gd name="connsiteX350" fmla="*/ 2979580 w 6020641"/>
              <a:gd name="connsiteY350" fmla="*/ 4043631 h 6160291"/>
              <a:gd name="connsiteX351" fmla="*/ 2958237 w 6020641"/>
              <a:gd name="connsiteY351" fmla="*/ 4033525 h 6160291"/>
              <a:gd name="connsiteX352" fmla="*/ 4588869 w 6020641"/>
              <a:gd name="connsiteY352" fmla="*/ 3941096 h 6160291"/>
              <a:gd name="connsiteX353" fmla="*/ 5505029 w 6020641"/>
              <a:gd name="connsiteY353" fmla="*/ 4146462 h 6160291"/>
              <a:gd name="connsiteX354" fmla="*/ 4588869 w 6020641"/>
              <a:gd name="connsiteY354" fmla="*/ 3941096 h 6160291"/>
              <a:gd name="connsiteX355" fmla="*/ 4622871 w 6020641"/>
              <a:gd name="connsiteY355" fmla="*/ 3900515 h 6160291"/>
              <a:gd name="connsiteX356" fmla="*/ 5542671 w 6020641"/>
              <a:gd name="connsiteY356" fmla="*/ 4141957 h 6160291"/>
              <a:gd name="connsiteX357" fmla="*/ 5546574 w 6020641"/>
              <a:gd name="connsiteY357" fmla="*/ 4142988 h 6160291"/>
              <a:gd name="connsiteX358" fmla="*/ 5538103 w 6020641"/>
              <a:gd name="connsiteY358" fmla="*/ 4142828 h 6160291"/>
              <a:gd name="connsiteX359" fmla="*/ 5463171 w 6020641"/>
              <a:gd name="connsiteY359" fmla="*/ 4123083 h 6160291"/>
              <a:gd name="connsiteX360" fmla="*/ 4622871 w 6020641"/>
              <a:gd name="connsiteY360" fmla="*/ 3900515 h 6160291"/>
              <a:gd name="connsiteX361" fmla="*/ 1113115 w 6020641"/>
              <a:gd name="connsiteY361" fmla="*/ 3852562 h 6160291"/>
              <a:gd name="connsiteX362" fmla="*/ 2046677 w 6020641"/>
              <a:gd name="connsiteY362" fmla="*/ 4187117 h 6160291"/>
              <a:gd name="connsiteX363" fmla="*/ 2048286 w 6020641"/>
              <a:gd name="connsiteY363" fmla="*/ 4190487 h 6160291"/>
              <a:gd name="connsiteX364" fmla="*/ 2047572 w 6020641"/>
              <a:gd name="connsiteY364" fmla="*/ 4188990 h 6160291"/>
              <a:gd name="connsiteX365" fmla="*/ 2046677 w 6020641"/>
              <a:gd name="connsiteY365" fmla="*/ 4187117 h 6160291"/>
              <a:gd name="connsiteX366" fmla="*/ 2046379 w 6020641"/>
              <a:gd name="connsiteY366" fmla="*/ 4186492 h 6160291"/>
              <a:gd name="connsiteX367" fmla="*/ 1113115 w 6020641"/>
              <a:gd name="connsiteY367" fmla="*/ 3852562 h 6160291"/>
              <a:gd name="connsiteX368" fmla="*/ 1389291 w 6020641"/>
              <a:gd name="connsiteY368" fmla="*/ 3841190 h 6160291"/>
              <a:gd name="connsiteX369" fmla="*/ 2073484 w 6020641"/>
              <a:gd name="connsiteY369" fmla="*/ 4144713 h 6160291"/>
              <a:gd name="connsiteX370" fmla="*/ 2100728 w 6020641"/>
              <a:gd name="connsiteY370" fmla="*/ 4147488 h 6160291"/>
              <a:gd name="connsiteX371" fmla="*/ 2116629 w 6020641"/>
              <a:gd name="connsiteY371" fmla="*/ 4163922 h 6160291"/>
              <a:gd name="connsiteX372" fmla="*/ 2273131 w 6020641"/>
              <a:gd name="connsiteY372" fmla="*/ 4203253 h 6160291"/>
              <a:gd name="connsiteX373" fmla="*/ 2748146 w 6020641"/>
              <a:gd name="connsiteY373" fmla="*/ 4332441 h 6160291"/>
              <a:gd name="connsiteX374" fmla="*/ 2816920 w 6020641"/>
              <a:gd name="connsiteY374" fmla="*/ 4348155 h 6160291"/>
              <a:gd name="connsiteX375" fmla="*/ 3038281 w 6020641"/>
              <a:gd name="connsiteY375" fmla="*/ 4411627 h 6160291"/>
              <a:gd name="connsiteX376" fmla="*/ 3890591 w 6020641"/>
              <a:gd name="connsiteY376" fmla="*/ 4637650 h 6160291"/>
              <a:gd name="connsiteX377" fmla="*/ 3167999 w 6020641"/>
              <a:gd name="connsiteY377" fmla="*/ 4415247 h 6160291"/>
              <a:gd name="connsiteX378" fmla="*/ 2916608 w 6020641"/>
              <a:gd name="connsiteY378" fmla="*/ 4370931 h 6160291"/>
              <a:gd name="connsiteX379" fmla="*/ 2816920 w 6020641"/>
              <a:gd name="connsiteY379" fmla="*/ 4348155 h 6160291"/>
              <a:gd name="connsiteX380" fmla="*/ 2785948 w 6020641"/>
              <a:gd name="connsiteY380" fmla="*/ 4339274 h 6160291"/>
              <a:gd name="connsiteX381" fmla="*/ 2225600 w 6020641"/>
              <a:gd name="connsiteY381" fmla="*/ 4175019 h 6160291"/>
              <a:gd name="connsiteX382" fmla="*/ 2075830 w 6020641"/>
              <a:gd name="connsiteY382" fmla="*/ 4135595 h 6160291"/>
              <a:gd name="connsiteX383" fmla="*/ 1389291 w 6020641"/>
              <a:gd name="connsiteY383" fmla="*/ 3841190 h 6160291"/>
              <a:gd name="connsiteX384" fmla="*/ 1637654 w 6020641"/>
              <a:gd name="connsiteY384" fmla="*/ 3740364 h 6160291"/>
              <a:gd name="connsiteX385" fmla="*/ 2484745 w 6020641"/>
              <a:gd name="connsiteY385" fmla="*/ 4080558 h 6160291"/>
              <a:gd name="connsiteX386" fmla="*/ 2587656 w 6020641"/>
              <a:gd name="connsiteY386" fmla="*/ 4115212 h 6160291"/>
              <a:gd name="connsiteX387" fmla="*/ 2775482 w 6020641"/>
              <a:gd name="connsiteY387" fmla="*/ 4163190 h 6160291"/>
              <a:gd name="connsiteX388" fmla="*/ 2978647 w 6020641"/>
              <a:gd name="connsiteY388" fmla="*/ 4208054 h 6160291"/>
              <a:gd name="connsiteX389" fmla="*/ 2540599 w 6020641"/>
              <a:gd name="connsiteY389" fmla="*/ 4080789 h 6160291"/>
              <a:gd name="connsiteX390" fmla="*/ 1637654 w 6020641"/>
              <a:gd name="connsiteY390" fmla="*/ 3740364 h 6160291"/>
              <a:gd name="connsiteX391" fmla="*/ 1529980 w 6020641"/>
              <a:gd name="connsiteY391" fmla="*/ 3510165 h 6160291"/>
              <a:gd name="connsiteX392" fmla="*/ 2928529 w 6020641"/>
              <a:gd name="connsiteY392" fmla="*/ 4029075 h 6160291"/>
              <a:gd name="connsiteX393" fmla="*/ 2949513 w 6020641"/>
              <a:gd name="connsiteY393" fmla="*/ 4025754 h 6160291"/>
              <a:gd name="connsiteX394" fmla="*/ 1529980 w 6020641"/>
              <a:gd name="connsiteY394" fmla="*/ 3510165 h 6160291"/>
              <a:gd name="connsiteX395" fmla="*/ 2100243 w 6020641"/>
              <a:gd name="connsiteY395" fmla="*/ 3278554 h 6160291"/>
              <a:gd name="connsiteX396" fmla="*/ 2086442 w 6020641"/>
              <a:gd name="connsiteY396" fmla="*/ 3286016 h 6160291"/>
              <a:gd name="connsiteX397" fmla="*/ 1999742 w 6020641"/>
              <a:gd name="connsiteY397" fmla="*/ 3301357 h 6160291"/>
              <a:gd name="connsiteX398" fmla="*/ 2086442 w 6020641"/>
              <a:gd name="connsiteY398" fmla="*/ 3286016 h 6160291"/>
              <a:gd name="connsiteX399" fmla="*/ 2122764 w 6020641"/>
              <a:gd name="connsiteY399" fmla="*/ 3279579 h 6160291"/>
              <a:gd name="connsiteX400" fmla="*/ 2100243 w 6020641"/>
              <a:gd name="connsiteY400" fmla="*/ 3278554 h 6160291"/>
              <a:gd name="connsiteX401" fmla="*/ 2143489 w 6020641"/>
              <a:gd name="connsiteY401" fmla="*/ 3272919 h 6160291"/>
              <a:gd name="connsiteX402" fmla="*/ 2137015 w 6020641"/>
              <a:gd name="connsiteY402" fmla="*/ 3276353 h 6160291"/>
              <a:gd name="connsiteX403" fmla="*/ 2158892 w 6020641"/>
              <a:gd name="connsiteY403" fmla="*/ 3273903 h 6160291"/>
              <a:gd name="connsiteX404" fmla="*/ 2143489 w 6020641"/>
              <a:gd name="connsiteY404" fmla="*/ 3272919 h 6160291"/>
              <a:gd name="connsiteX405" fmla="*/ 3471620 w 6020641"/>
              <a:gd name="connsiteY405" fmla="*/ 3170572 h 6160291"/>
              <a:gd name="connsiteX406" fmla="*/ 3472933 w 6020641"/>
              <a:gd name="connsiteY406" fmla="*/ 3170705 h 6160291"/>
              <a:gd name="connsiteX407" fmla="*/ 3474772 w 6020641"/>
              <a:gd name="connsiteY407" fmla="*/ 3170893 h 6160291"/>
              <a:gd name="connsiteX408" fmla="*/ 3469255 w 6020641"/>
              <a:gd name="connsiteY408" fmla="*/ 3170331 h 6160291"/>
              <a:gd name="connsiteX409" fmla="*/ 3471620 w 6020641"/>
              <a:gd name="connsiteY409" fmla="*/ 3170572 h 6160291"/>
              <a:gd name="connsiteX410" fmla="*/ 3469869 w 6020641"/>
              <a:gd name="connsiteY410" fmla="*/ 3170394 h 6160291"/>
              <a:gd name="connsiteX411" fmla="*/ 3451866 w 6020641"/>
              <a:gd name="connsiteY411" fmla="*/ 3169730 h 6160291"/>
              <a:gd name="connsiteX412" fmla="*/ 3460523 w 6020641"/>
              <a:gd name="connsiteY412" fmla="*/ 3174120 h 6160291"/>
              <a:gd name="connsiteX413" fmla="*/ 3446357 w 6020641"/>
              <a:gd name="connsiteY413" fmla="*/ 3172676 h 6160291"/>
              <a:gd name="connsiteX414" fmla="*/ 3451866 w 6020641"/>
              <a:gd name="connsiteY414" fmla="*/ 3169730 h 6160291"/>
              <a:gd name="connsiteX415" fmla="*/ 3216115 w 6020641"/>
              <a:gd name="connsiteY415" fmla="*/ 3130792 h 6160291"/>
              <a:gd name="connsiteX416" fmla="*/ 3193792 w 6020641"/>
              <a:gd name="connsiteY416" fmla="*/ 3132918 h 6160291"/>
              <a:gd name="connsiteX417" fmla="*/ 3161856 w 6020641"/>
              <a:gd name="connsiteY417" fmla="*/ 3148379 h 6160291"/>
              <a:gd name="connsiteX418" fmla="*/ 2857806 w 6020641"/>
              <a:gd name="connsiteY418" fmla="*/ 3200061 h 6160291"/>
              <a:gd name="connsiteX419" fmla="*/ 2835929 w 6020641"/>
              <a:gd name="connsiteY419" fmla="*/ 3202511 h 6160291"/>
              <a:gd name="connsiteX420" fmla="*/ 2814050 w 6020641"/>
              <a:gd name="connsiteY420" fmla="*/ 3204962 h 6160291"/>
              <a:gd name="connsiteX421" fmla="*/ 2793262 w 6020641"/>
              <a:gd name="connsiteY421" fmla="*/ 3207521 h 6160291"/>
              <a:gd name="connsiteX422" fmla="*/ 2714274 w 6020641"/>
              <a:gd name="connsiteY422" fmla="*/ 3218969 h 6160291"/>
              <a:gd name="connsiteX423" fmla="*/ 2692397 w 6020641"/>
              <a:gd name="connsiteY423" fmla="*/ 3221420 h 6160291"/>
              <a:gd name="connsiteX424" fmla="*/ 2591529 w 6020641"/>
              <a:gd name="connsiteY424" fmla="*/ 3235318 h 6160291"/>
              <a:gd name="connsiteX425" fmla="*/ 2454341 w 6020641"/>
              <a:gd name="connsiteY425" fmla="*/ 3255652 h 6160291"/>
              <a:gd name="connsiteX426" fmla="*/ 2411674 w 6020641"/>
              <a:gd name="connsiteY426" fmla="*/ 3260663 h 6160291"/>
              <a:gd name="connsiteX427" fmla="*/ 2390886 w 6020641"/>
              <a:gd name="connsiteY427" fmla="*/ 3263225 h 6160291"/>
              <a:gd name="connsiteX428" fmla="*/ 2411674 w 6020641"/>
              <a:gd name="connsiteY428" fmla="*/ 3260663 h 6160291"/>
              <a:gd name="connsiteX429" fmla="*/ 2454341 w 6020641"/>
              <a:gd name="connsiteY429" fmla="*/ 3255652 h 6160291"/>
              <a:gd name="connsiteX430" fmla="*/ 2591529 w 6020641"/>
              <a:gd name="connsiteY430" fmla="*/ 3235318 h 6160291"/>
              <a:gd name="connsiteX431" fmla="*/ 2692397 w 6020641"/>
              <a:gd name="connsiteY431" fmla="*/ 3221420 h 6160291"/>
              <a:gd name="connsiteX432" fmla="*/ 2714274 w 6020641"/>
              <a:gd name="connsiteY432" fmla="*/ 3218969 h 6160291"/>
              <a:gd name="connsiteX433" fmla="*/ 2793262 w 6020641"/>
              <a:gd name="connsiteY433" fmla="*/ 3207521 h 6160291"/>
              <a:gd name="connsiteX434" fmla="*/ 2814050 w 6020641"/>
              <a:gd name="connsiteY434" fmla="*/ 3204962 h 6160291"/>
              <a:gd name="connsiteX435" fmla="*/ 2835929 w 6020641"/>
              <a:gd name="connsiteY435" fmla="*/ 3202511 h 6160291"/>
              <a:gd name="connsiteX436" fmla="*/ 2857806 w 6020641"/>
              <a:gd name="connsiteY436" fmla="*/ 3200061 h 6160291"/>
              <a:gd name="connsiteX437" fmla="*/ 3198132 w 6020641"/>
              <a:gd name="connsiteY437" fmla="*/ 3152586 h 6160291"/>
              <a:gd name="connsiteX438" fmla="*/ 3329778 w 6020641"/>
              <a:gd name="connsiteY438" fmla="*/ 3130792 h 6160291"/>
              <a:gd name="connsiteX439" fmla="*/ 3134421 w 6020641"/>
              <a:gd name="connsiteY439" fmla="*/ 3130792 h 6160291"/>
              <a:gd name="connsiteX440" fmla="*/ 3118246 w 6020641"/>
              <a:gd name="connsiteY440" fmla="*/ 3133363 h 6160291"/>
              <a:gd name="connsiteX441" fmla="*/ 2352996 w 6020641"/>
              <a:gd name="connsiteY441" fmla="*/ 3245330 h 6160291"/>
              <a:gd name="connsiteX442" fmla="*/ 2310331 w 6020641"/>
              <a:gd name="connsiteY442" fmla="*/ 3250342 h 6160291"/>
              <a:gd name="connsiteX443" fmla="*/ 2267665 w 6020641"/>
              <a:gd name="connsiteY443" fmla="*/ 3255352 h 6160291"/>
              <a:gd name="connsiteX444" fmla="*/ 2231341 w 6020641"/>
              <a:gd name="connsiteY444" fmla="*/ 3261789 h 6160291"/>
              <a:gd name="connsiteX445" fmla="*/ 2219850 w 6020641"/>
              <a:gd name="connsiteY445" fmla="*/ 3260619 h 6160291"/>
              <a:gd name="connsiteX446" fmla="*/ 2231341 w 6020641"/>
              <a:gd name="connsiteY446" fmla="*/ 3261789 h 6160291"/>
              <a:gd name="connsiteX447" fmla="*/ 2267665 w 6020641"/>
              <a:gd name="connsiteY447" fmla="*/ 3255352 h 6160291"/>
              <a:gd name="connsiteX448" fmla="*/ 2310331 w 6020641"/>
              <a:gd name="connsiteY448" fmla="*/ 3250342 h 6160291"/>
              <a:gd name="connsiteX449" fmla="*/ 2352996 w 6020641"/>
              <a:gd name="connsiteY449" fmla="*/ 3245330 h 6160291"/>
              <a:gd name="connsiteX450" fmla="*/ 3184557 w 6020641"/>
              <a:gd name="connsiteY450" fmla="*/ 3130792 h 6160291"/>
              <a:gd name="connsiteX451" fmla="*/ 3014477 w 6020641"/>
              <a:gd name="connsiteY451" fmla="*/ 3130792 h 6160291"/>
              <a:gd name="connsiteX452" fmla="*/ 3006027 w 6020641"/>
              <a:gd name="connsiteY452" fmla="*/ 3132509 h 6160291"/>
              <a:gd name="connsiteX453" fmla="*/ 3013257 w 6020641"/>
              <a:gd name="connsiteY453" fmla="*/ 3132660 h 6160291"/>
              <a:gd name="connsiteX454" fmla="*/ 3017893 w 6020641"/>
              <a:gd name="connsiteY454" fmla="*/ 3130792 h 6160291"/>
              <a:gd name="connsiteX455" fmla="*/ 2675797 w 6020641"/>
              <a:gd name="connsiteY455" fmla="*/ 3130792 h 6160291"/>
              <a:gd name="connsiteX456" fmla="*/ 2367685 w 6020641"/>
              <a:gd name="connsiteY456" fmla="*/ 3171405 h 6160291"/>
              <a:gd name="connsiteX457" fmla="*/ 1943128 w 6020641"/>
              <a:gd name="connsiteY457" fmla="*/ 3251928 h 6160291"/>
              <a:gd name="connsiteX458" fmla="*/ 1913053 w 6020641"/>
              <a:gd name="connsiteY458" fmla="*/ 3260292 h 6160291"/>
              <a:gd name="connsiteX459" fmla="*/ 1978278 w 6020641"/>
              <a:gd name="connsiteY459" fmla="*/ 3250050 h 6160291"/>
              <a:gd name="connsiteX460" fmla="*/ 2287499 w 6020641"/>
              <a:gd name="connsiteY460" fmla="*/ 3204353 h 6160291"/>
              <a:gd name="connsiteX461" fmla="*/ 2754417 w 6020641"/>
              <a:gd name="connsiteY461" fmla="*/ 3141188 h 6160291"/>
              <a:gd name="connsiteX462" fmla="*/ 2830308 w 6020641"/>
              <a:gd name="connsiteY462" fmla="*/ 3130792 h 6160291"/>
              <a:gd name="connsiteX463" fmla="*/ 2509813 w 6020641"/>
              <a:gd name="connsiteY463" fmla="*/ 3130792 h 6160291"/>
              <a:gd name="connsiteX464" fmla="*/ 2326765 w 6020641"/>
              <a:gd name="connsiteY464" fmla="*/ 3157207 h 6160291"/>
              <a:gd name="connsiteX465" fmla="*/ 2072211 w 6020641"/>
              <a:gd name="connsiteY465" fmla="*/ 3206596 h 6160291"/>
              <a:gd name="connsiteX466" fmla="*/ 2060690 w 6020641"/>
              <a:gd name="connsiteY466" fmla="*/ 3205532 h 6160291"/>
              <a:gd name="connsiteX467" fmla="*/ 2072211 w 6020641"/>
              <a:gd name="connsiteY467" fmla="*/ 3206596 h 6160291"/>
              <a:gd name="connsiteX468" fmla="*/ 2602375 w 6020641"/>
              <a:gd name="connsiteY468" fmla="*/ 3135109 h 6160291"/>
              <a:gd name="connsiteX469" fmla="*/ 2632919 w 6020641"/>
              <a:gd name="connsiteY469" fmla="*/ 3130792 h 6160291"/>
              <a:gd name="connsiteX470" fmla="*/ 3903218 w 6020641"/>
              <a:gd name="connsiteY470" fmla="*/ 3122525 h 6160291"/>
              <a:gd name="connsiteX471" fmla="*/ 3888967 w 6020641"/>
              <a:gd name="connsiteY471" fmla="*/ 3125751 h 6160291"/>
              <a:gd name="connsiteX472" fmla="*/ 3873433 w 6020641"/>
              <a:gd name="connsiteY472" fmla="*/ 3129626 h 6160291"/>
              <a:gd name="connsiteX473" fmla="*/ 3859184 w 6020641"/>
              <a:gd name="connsiteY473" fmla="*/ 3132855 h 6160291"/>
              <a:gd name="connsiteX474" fmla="*/ 3844934 w 6020641"/>
              <a:gd name="connsiteY474" fmla="*/ 3136081 h 6160291"/>
              <a:gd name="connsiteX475" fmla="*/ 3833440 w 6020641"/>
              <a:gd name="connsiteY475" fmla="*/ 3134911 h 6160291"/>
              <a:gd name="connsiteX476" fmla="*/ 3844934 w 6020641"/>
              <a:gd name="connsiteY476" fmla="*/ 3136081 h 6160291"/>
              <a:gd name="connsiteX477" fmla="*/ 3859184 w 6020641"/>
              <a:gd name="connsiteY477" fmla="*/ 3132855 h 6160291"/>
              <a:gd name="connsiteX478" fmla="*/ 3873433 w 6020641"/>
              <a:gd name="connsiteY478" fmla="*/ 3129626 h 6160291"/>
              <a:gd name="connsiteX479" fmla="*/ 3888967 w 6020641"/>
              <a:gd name="connsiteY479" fmla="*/ 3125751 h 6160291"/>
              <a:gd name="connsiteX480" fmla="*/ 3903218 w 6020641"/>
              <a:gd name="connsiteY480" fmla="*/ 3122525 h 6160291"/>
              <a:gd name="connsiteX481" fmla="*/ 3929426 w 6020641"/>
              <a:gd name="connsiteY481" fmla="*/ 3091116 h 6160291"/>
              <a:gd name="connsiteX482" fmla="*/ 3608113 w 6020641"/>
              <a:gd name="connsiteY482" fmla="*/ 3158451 h 6160291"/>
              <a:gd name="connsiteX483" fmla="*/ 3043285 w 6020641"/>
              <a:gd name="connsiteY483" fmla="*/ 3257158 h 6160291"/>
              <a:gd name="connsiteX484" fmla="*/ 2957758 w 6020641"/>
              <a:gd name="connsiteY484" fmla="*/ 3267939 h 6160291"/>
              <a:gd name="connsiteX485" fmla="*/ 2914898 w 6020641"/>
              <a:gd name="connsiteY485" fmla="*/ 3273710 h 6160291"/>
              <a:gd name="connsiteX486" fmla="*/ 2903666 w 6020641"/>
              <a:gd name="connsiteY486" fmla="*/ 3291279 h 6160291"/>
              <a:gd name="connsiteX487" fmla="*/ 3067987 w 6020641"/>
              <a:gd name="connsiteY487" fmla="*/ 3269810 h 6160291"/>
              <a:gd name="connsiteX488" fmla="*/ 3892441 w 6020641"/>
              <a:gd name="connsiteY488" fmla="*/ 3113544 h 6160291"/>
              <a:gd name="connsiteX489" fmla="*/ 3976265 w 6020641"/>
              <a:gd name="connsiteY489" fmla="*/ 3091116 h 6160291"/>
              <a:gd name="connsiteX490" fmla="*/ 3670015 w 6020641"/>
              <a:gd name="connsiteY490" fmla="*/ 3091116 h 6160291"/>
              <a:gd name="connsiteX491" fmla="*/ 3515359 w 6020641"/>
              <a:gd name="connsiteY491" fmla="*/ 3121811 h 6160291"/>
              <a:gd name="connsiteX492" fmla="*/ 3514319 w 6020641"/>
              <a:gd name="connsiteY492" fmla="*/ 3121983 h 6160291"/>
              <a:gd name="connsiteX493" fmla="*/ 3514319 w 6020641"/>
              <a:gd name="connsiteY493" fmla="*/ 3130792 h 6160291"/>
              <a:gd name="connsiteX494" fmla="*/ 3461082 w 6020641"/>
              <a:gd name="connsiteY494" fmla="*/ 3130792 h 6160291"/>
              <a:gd name="connsiteX495" fmla="*/ 3026512 w 6020641"/>
              <a:gd name="connsiteY495" fmla="*/ 3202697 h 6160291"/>
              <a:gd name="connsiteX496" fmla="*/ 2519557 w 6020641"/>
              <a:gd name="connsiteY496" fmla="*/ 3271650 h 6160291"/>
              <a:gd name="connsiteX497" fmla="*/ 1919362 w 6020641"/>
              <a:gd name="connsiteY497" fmla="*/ 3370361 h 6160291"/>
              <a:gd name="connsiteX498" fmla="*/ 1898546 w 6020641"/>
              <a:gd name="connsiteY498" fmla="*/ 3375775 h 6160291"/>
              <a:gd name="connsiteX499" fmla="*/ 1997655 w 6020641"/>
              <a:gd name="connsiteY499" fmla="*/ 3387692 h 6160291"/>
              <a:gd name="connsiteX500" fmla="*/ 2286088 w 6020641"/>
              <a:gd name="connsiteY500" fmla="*/ 3344556 h 6160291"/>
              <a:gd name="connsiteX501" fmla="*/ 3446357 w 6020641"/>
              <a:gd name="connsiteY501" fmla="*/ 3172676 h 6160291"/>
              <a:gd name="connsiteX502" fmla="*/ 3460523 w 6020641"/>
              <a:gd name="connsiteY502" fmla="*/ 3174120 h 6160291"/>
              <a:gd name="connsiteX503" fmla="*/ 3474772 w 6020641"/>
              <a:gd name="connsiteY503" fmla="*/ 3170893 h 6160291"/>
              <a:gd name="connsiteX504" fmla="*/ 3534145 w 6020641"/>
              <a:gd name="connsiteY504" fmla="*/ 3157447 h 6160291"/>
              <a:gd name="connsiteX505" fmla="*/ 3541857 w 6020641"/>
              <a:gd name="connsiteY505" fmla="*/ 3153555 h 6160291"/>
              <a:gd name="connsiteX506" fmla="*/ 3570273 w 6020641"/>
              <a:gd name="connsiteY506" fmla="*/ 3151771 h 6160291"/>
              <a:gd name="connsiteX507" fmla="*/ 3592429 w 6020641"/>
              <a:gd name="connsiteY507" fmla="*/ 3143891 h 6160291"/>
              <a:gd name="connsiteX508" fmla="*/ 3620846 w 6020641"/>
              <a:gd name="connsiteY508" fmla="*/ 3142106 h 6160291"/>
              <a:gd name="connsiteX509" fmla="*/ 3635096 w 6020641"/>
              <a:gd name="connsiteY509" fmla="*/ 3138880 h 6160291"/>
              <a:gd name="connsiteX510" fmla="*/ 3650435 w 6020641"/>
              <a:gd name="connsiteY510" fmla="*/ 3135764 h 6160291"/>
              <a:gd name="connsiteX511" fmla="*/ 3822085 w 6020641"/>
              <a:gd name="connsiteY511" fmla="*/ 3104551 h 6160291"/>
              <a:gd name="connsiteX512" fmla="*/ 3886771 w 6020641"/>
              <a:gd name="connsiteY512" fmla="*/ 3091116 h 6160291"/>
              <a:gd name="connsiteX513" fmla="*/ 3514319 w 6020641"/>
              <a:gd name="connsiteY513" fmla="*/ 3091116 h 6160291"/>
              <a:gd name="connsiteX514" fmla="*/ 3514319 w 6020641"/>
              <a:gd name="connsiteY514" fmla="*/ 3100243 h 6160291"/>
              <a:gd name="connsiteX515" fmla="*/ 3546314 w 6020641"/>
              <a:gd name="connsiteY515" fmla="*/ 3094946 h 6160291"/>
              <a:gd name="connsiteX516" fmla="*/ 3566077 w 6020641"/>
              <a:gd name="connsiteY516" fmla="*/ 3091116 h 6160291"/>
              <a:gd name="connsiteX517" fmla="*/ 2111563 w 6020641"/>
              <a:gd name="connsiteY517" fmla="*/ 3091116 h 6160291"/>
              <a:gd name="connsiteX518" fmla="*/ 2101146 w 6020641"/>
              <a:gd name="connsiteY518" fmla="*/ 3094146 h 6160291"/>
              <a:gd name="connsiteX519" fmla="*/ 2111877 w 6020641"/>
              <a:gd name="connsiteY519" fmla="*/ 3104597 h 6160291"/>
              <a:gd name="connsiteX520" fmla="*/ 2038253 w 6020641"/>
              <a:gd name="connsiteY520" fmla="*/ 3121268 h 6160291"/>
              <a:gd name="connsiteX521" fmla="*/ 2240818 w 6020641"/>
              <a:gd name="connsiteY521" fmla="*/ 3091116 h 6160291"/>
              <a:gd name="connsiteX522" fmla="*/ 4448915 w 6020641"/>
              <a:gd name="connsiteY522" fmla="*/ 2912235 h 6160291"/>
              <a:gd name="connsiteX523" fmla="*/ 4440281 w 6020641"/>
              <a:gd name="connsiteY523" fmla="*/ 2921480 h 6160291"/>
              <a:gd name="connsiteX524" fmla="*/ 4343905 w 6020641"/>
              <a:gd name="connsiteY524" fmla="*/ 2944167 h 6160291"/>
              <a:gd name="connsiteX525" fmla="*/ 4343905 w 6020641"/>
              <a:gd name="connsiteY525" fmla="*/ 2983540 h 6160291"/>
              <a:gd name="connsiteX526" fmla="*/ 4370155 w 6020641"/>
              <a:gd name="connsiteY526" fmla="*/ 2976715 h 6160291"/>
              <a:gd name="connsiteX527" fmla="*/ 4462833 w 6020641"/>
              <a:gd name="connsiteY527" fmla="*/ 2942491 h 6160291"/>
              <a:gd name="connsiteX528" fmla="*/ 4440281 w 6020641"/>
              <a:gd name="connsiteY528" fmla="*/ 2921480 h 6160291"/>
              <a:gd name="connsiteX529" fmla="*/ 4466352 w 6020641"/>
              <a:gd name="connsiteY529" fmla="*/ 2928814 h 6160291"/>
              <a:gd name="connsiteX530" fmla="*/ 4448915 w 6020641"/>
              <a:gd name="connsiteY530" fmla="*/ 2912235 h 6160291"/>
              <a:gd name="connsiteX531" fmla="*/ 4374783 w 6020641"/>
              <a:gd name="connsiteY531" fmla="*/ 2880503 h 6160291"/>
              <a:gd name="connsiteX532" fmla="*/ 4343905 w 6020641"/>
              <a:gd name="connsiteY532" fmla="*/ 2887753 h 6160291"/>
              <a:gd name="connsiteX533" fmla="*/ 4343905 w 6020641"/>
              <a:gd name="connsiteY533" fmla="*/ 2897113 h 6160291"/>
              <a:gd name="connsiteX534" fmla="*/ 4371069 w 6020641"/>
              <a:gd name="connsiteY534" fmla="*/ 2894938 h 6160291"/>
              <a:gd name="connsiteX535" fmla="*/ 4347313 w 6020641"/>
              <a:gd name="connsiteY535" fmla="*/ 2901973 h 6160291"/>
              <a:gd name="connsiteX536" fmla="*/ 4343905 w 6020641"/>
              <a:gd name="connsiteY536" fmla="*/ 2902848 h 6160291"/>
              <a:gd name="connsiteX537" fmla="*/ 4343905 w 6020641"/>
              <a:gd name="connsiteY537" fmla="*/ 2920016 h 6160291"/>
              <a:gd name="connsiteX538" fmla="*/ 4374911 w 6020641"/>
              <a:gd name="connsiteY538" fmla="*/ 2910497 h 6160291"/>
              <a:gd name="connsiteX539" fmla="*/ 4398312 w 6020641"/>
              <a:gd name="connsiteY539" fmla="*/ 2897713 h 6160291"/>
              <a:gd name="connsiteX540" fmla="*/ 4371069 w 6020641"/>
              <a:gd name="connsiteY540" fmla="*/ 2894938 h 6160291"/>
              <a:gd name="connsiteX541" fmla="*/ 4374783 w 6020641"/>
              <a:gd name="connsiteY541" fmla="*/ 2880503 h 6160291"/>
              <a:gd name="connsiteX542" fmla="*/ 5329785 w 6020641"/>
              <a:gd name="connsiteY542" fmla="*/ 2148113 h 6160291"/>
              <a:gd name="connsiteX543" fmla="*/ 5331553 w 6020641"/>
              <a:gd name="connsiteY543" fmla="*/ 2152239 h 6160291"/>
              <a:gd name="connsiteX544" fmla="*/ 5301787 w 6020641"/>
              <a:gd name="connsiteY544" fmla="*/ 2076695 h 6160291"/>
              <a:gd name="connsiteX545" fmla="*/ 5392099 w 6020641"/>
              <a:gd name="connsiteY545" fmla="*/ 2134236 h 6160291"/>
              <a:gd name="connsiteX546" fmla="*/ 5301787 w 6020641"/>
              <a:gd name="connsiteY546" fmla="*/ 2076695 h 6160291"/>
              <a:gd name="connsiteX547" fmla="*/ 5225558 w 6020641"/>
              <a:gd name="connsiteY547" fmla="*/ 2025268 h 6160291"/>
              <a:gd name="connsiteX548" fmla="*/ 5210023 w 6020641"/>
              <a:gd name="connsiteY548" fmla="*/ 2029143 h 6160291"/>
              <a:gd name="connsiteX549" fmla="*/ 5225558 w 6020641"/>
              <a:gd name="connsiteY549" fmla="*/ 2025268 h 6160291"/>
              <a:gd name="connsiteX550" fmla="*/ 5277109 w 6020641"/>
              <a:gd name="connsiteY550" fmla="*/ 2011805 h 6160291"/>
              <a:gd name="connsiteX551" fmla="*/ 5338609 w 6020641"/>
              <a:gd name="connsiteY551" fmla="*/ 2042240 h 6160291"/>
              <a:gd name="connsiteX552" fmla="*/ 5277109 w 6020641"/>
              <a:gd name="connsiteY552" fmla="*/ 2011805 h 6160291"/>
              <a:gd name="connsiteX553" fmla="*/ 5346553 w 6020641"/>
              <a:gd name="connsiteY553" fmla="*/ 1965944 h 6160291"/>
              <a:gd name="connsiteX554" fmla="*/ 5372805 w 6020641"/>
              <a:gd name="connsiteY554" fmla="*/ 1991923 h 6160291"/>
              <a:gd name="connsiteX555" fmla="*/ 5440845 w 6020641"/>
              <a:gd name="connsiteY555" fmla="*/ 2023023 h 6160291"/>
              <a:gd name="connsiteX556" fmla="*/ 5346553 w 6020641"/>
              <a:gd name="connsiteY556" fmla="*/ 1965944 h 6160291"/>
              <a:gd name="connsiteX557" fmla="*/ 348730 w 6020641"/>
              <a:gd name="connsiteY557" fmla="*/ 1939897 h 6160291"/>
              <a:gd name="connsiteX558" fmla="*/ 361936 w 6020641"/>
              <a:gd name="connsiteY558" fmla="*/ 1944194 h 6160291"/>
              <a:gd name="connsiteX559" fmla="*/ 372340 w 6020641"/>
              <a:gd name="connsiteY559" fmla="*/ 1947377 h 6160291"/>
              <a:gd name="connsiteX560" fmla="*/ 370592 w 6020641"/>
              <a:gd name="connsiteY560" fmla="*/ 1947554 h 6160291"/>
              <a:gd name="connsiteX561" fmla="*/ 348730 w 6020641"/>
              <a:gd name="connsiteY561" fmla="*/ 1939897 h 6160291"/>
              <a:gd name="connsiteX562" fmla="*/ 4881508 w 6020641"/>
              <a:gd name="connsiteY562" fmla="*/ 1932527 h 6160291"/>
              <a:gd name="connsiteX563" fmla="*/ 4951811 w 6020641"/>
              <a:gd name="connsiteY563" fmla="*/ 1959180 h 6160291"/>
              <a:gd name="connsiteX564" fmla="*/ 5074897 w 6020641"/>
              <a:gd name="connsiteY564" fmla="*/ 2015381 h 6160291"/>
              <a:gd name="connsiteX565" fmla="*/ 5021025 w 6020641"/>
              <a:gd name="connsiteY565" fmla="*/ 1985722 h 6160291"/>
              <a:gd name="connsiteX566" fmla="*/ 4951811 w 6020641"/>
              <a:gd name="connsiteY566" fmla="*/ 1959180 h 6160291"/>
              <a:gd name="connsiteX567" fmla="*/ 4881508 w 6020641"/>
              <a:gd name="connsiteY567" fmla="*/ 1932527 h 6160291"/>
              <a:gd name="connsiteX568" fmla="*/ 378559 w 6020641"/>
              <a:gd name="connsiteY568" fmla="*/ 1926077 h 6160291"/>
              <a:gd name="connsiteX569" fmla="*/ 378572 w 6020641"/>
              <a:gd name="connsiteY569" fmla="*/ 1926134 h 6160291"/>
              <a:gd name="connsiteX570" fmla="*/ 355380 w 6020641"/>
              <a:gd name="connsiteY570" fmla="*/ 1930711 h 6160291"/>
              <a:gd name="connsiteX571" fmla="*/ 365137 w 6020641"/>
              <a:gd name="connsiteY571" fmla="*/ 1928776 h 6160291"/>
              <a:gd name="connsiteX572" fmla="*/ 4838365 w 6020641"/>
              <a:gd name="connsiteY572" fmla="*/ 1913319 h 6160291"/>
              <a:gd name="connsiteX573" fmla="*/ 4822039 w 6020641"/>
              <a:gd name="connsiteY573" fmla="*/ 1916263 h 6160291"/>
              <a:gd name="connsiteX574" fmla="*/ 4823919 w 6020641"/>
              <a:gd name="connsiteY574" fmla="*/ 1917306 h 6160291"/>
              <a:gd name="connsiteX575" fmla="*/ 4838365 w 6020641"/>
              <a:gd name="connsiteY575" fmla="*/ 1913319 h 6160291"/>
              <a:gd name="connsiteX576" fmla="*/ 5569143 w 6020641"/>
              <a:gd name="connsiteY576" fmla="*/ 1908306 h 6160291"/>
              <a:gd name="connsiteX577" fmla="*/ 5567128 w 6020641"/>
              <a:gd name="connsiteY577" fmla="*/ 1910352 h 6160291"/>
              <a:gd name="connsiteX578" fmla="*/ 5598368 w 6020641"/>
              <a:gd name="connsiteY578" fmla="*/ 1923670 h 6160291"/>
              <a:gd name="connsiteX579" fmla="*/ 5569143 w 6020641"/>
              <a:gd name="connsiteY579" fmla="*/ 1908306 h 6160291"/>
              <a:gd name="connsiteX580" fmla="*/ 5541481 w 6020641"/>
              <a:gd name="connsiteY580" fmla="*/ 1879964 h 6160291"/>
              <a:gd name="connsiteX581" fmla="*/ 5539407 w 6020641"/>
              <a:gd name="connsiteY581" fmla="*/ 1883358 h 6160291"/>
              <a:gd name="connsiteX582" fmla="*/ 5565476 w 6020641"/>
              <a:gd name="connsiteY582" fmla="*/ 1890692 h 6160291"/>
              <a:gd name="connsiteX583" fmla="*/ 5541481 w 6020641"/>
              <a:gd name="connsiteY583" fmla="*/ 1879964 h 6160291"/>
              <a:gd name="connsiteX584" fmla="*/ 4812035 w 6020641"/>
              <a:gd name="connsiteY584" fmla="*/ 1828769 h 6160291"/>
              <a:gd name="connsiteX585" fmla="*/ 4830477 w 6020641"/>
              <a:gd name="connsiteY585" fmla="*/ 1835326 h 6160291"/>
              <a:gd name="connsiteX586" fmla="*/ 4856547 w 6020641"/>
              <a:gd name="connsiteY586" fmla="*/ 1842658 h 6160291"/>
              <a:gd name="connsiteX587" fmla="*/ 4830477 w 6020641"/>
              <a:gd name="connsiteY587" fmla="*/ 1835326 h 6160291"/>
              <a:gd name="connsiteX588" fmla="*/ 4812035 w 6020641"/>
              <a:gd name="connsiteY588" fmla="*/ 1828769 h 6160291"/>
              <a:gd name="connsiteX589" fmla="*/ 4534899 w 6020641"/>
              <a:gd name="connsiteY589" fmla="*/ 1787374 h 6160291"/>
              <a:gd name="connsiteX590" fmla="*/ 4532319 w 6020641"/>
              <a:gd name="connsiteY590" fmla="*/ 1787513 h 6160291"/>
              <a:gd name="connsiteX591" fmla="*/ 4530053 w 6020641"/>
              <a:gd name="connsiteY591" fmla="*/ 1787633 h 6160291"/>
              <a:gd name="connsiteX592" fmla="*/ 4530672 w 6020641"/>
              <a:gd name="connsiteY592" fmla="*/ 1787600 h 6160291"/>
              <a:gd name="connsiteX593" fmla="*/ 4536715 w 6020641"/>
              <a:gd name="connsiteY593" fmla="*/ 1787277 h 6160291"/>
              <a:gd name="connsiteX594" fmla="*/ 4535407 w 6020641"/>
              <a:gd name="connsiteY594" fmla="*/ 1787347 h 6160291"/>
              <a:gd name="connsiteX595" fmla="*/ 4534899 w 6020641"/>
              <a:gd name="connsiteY595" fmla="*/ 1787374 h 6160291"/>
              <a:gd name="connsiteX596" fmla="*/ 4545500 w 6020641"/>
              <a:gd name="connsiteY596" fmla="*/ 1786809 h 6160291"/>
              <a:gd name="connsiteX597" fmla="*/ 4540557 w 6020641"/>
              <a:gd name="connsiteY597" fmla="*/ 1787072 h 6160291"/>
              <a:gd name="connsiteX598" fmla="*/ 4536715 w 6020641"/>
              <a:gd name="connsiteY598" fmla="*/ 1787277 h 6160291"/>
              <a:gd name="connsiteX599" fmla="*/ 4545500 w 6020641"/>
              <a:gd name="connsiteY599" fmla="*/ 1786809 h 6160291"/>
              <a:gd name="connsiteX600" fmla="*/ 4570285 w 6020641"/>
              <a:gd name="connsiteY600" fmla="*/ 1794790 h 6160291"/>
              <a:gd name="connsiteX601" fmla="*/ 4544132 w 6020641"/>
              <a:gd name="connsiteY601" fmla="*/ 1792126 h 6160291"/>
              <a:gd name="connsiteX602" fmla="*/ 359191 w 6020641"/>
              <a:gd name="connsiteY602" fmla="*/ 1776169 h 6160291"/>
              <a:gd name="connsiteX603" fmla="*/ 359523 w 6020641"/>
              <a:gd name="connsiteY603" fmla="*/ 1777256 h 6160291"/>
              <a:gd name="connsiteX604" fmla="*/ 346919 w 6020641"/>
              <a:gd name="connsiteY604" fmla="*/ 1778923 h 6160291"/>
              <a:gd name="connsiteX605" fmla="*/ 352330 w 6020641"/>
              <a:gd name="connsiteY605" fmla="*/ 1777710 h 6160291"/>
              <a:gd name="connsiteX606" fmla="*/ 4617755 w 6020641"/>
              <a:gd name="connsiteY606" fmla="*/ 1775453 h 6160291"/>
              <a:gd name="connsiteX607" fmla="*/ 4650363 w 6020641"/>
              <a:gd name="connsiteY607" fmla="*/ 1783453 h 6160291"/>
              <a:gd name="connsiteX608" fmla="*/ 4707951 w 6020641"/>
              <a:gd name="connsiteY608" fmla="*/ 1798675 h 6160291"/>
              <a:gd name="connsiteX609" fmla="*/ 4650363 w 6020641"/>
              <a:gd name="connsiteY609" fmla="*/ 1783453 h 6160291"/>
              <a:gd name="connsiteX610" fmla="*/ 4617755 w 6020641"/>
              <a:gd name="connsiteY610" fmla="*/ 1775453 h 6160291"/>
              <a:gd name="connsiteX611" fmla="*/ 4514065 w 6020641"/>
              <a:gd name="connsiteY611" fmla="*/ 1774250 h 6160291"/>
              <a:gd name="connsiteX612" fmla="*/ 4492187 w 6020641"/>
              <a:gd name="connsiteY612" fmla="*/ 1776700 h 6160291"/>
              <a:gd name="connsiteX613" fmla="*/ 4491775 w 6020641"/>
              <a:gd name="connsiteY613" fmla="*/ 1775927 h 6160291"/>
              <a:gd name="connsiteX614" fmla="*/ 4514065 w 6020641"/>
              <a:gd name="connsiteY614" fmla="*/ 1774250 h 6160291"/>
              <a:gd name="connsiteX615" fmla="*/ 4495229 w 6020641"/>
              <a:gd name="connsiteY615" fmla="*/ 1738804 h 6160291"/>
              <a:gd name="connsiteX616" fmla="*/ 4467575 w 6020641"/>
              <a:gd name="connsiteY616" fmla="*/ 1739935 h 6160291"/>
              <a:gd name="connsiteX617" fmla="*/ 4466812 w 6020641"/>
              <a:gd name="connsiteY617" fmla="*/ 1740588 h 6160291"/>
              <a:gd name="connsiteX618" fmla="*/ 4495229 w 6020641"/>
              <a:gd name="connsiteY618" fmla="*/ 1738804 h 6160291"/>
              <a:gd name="connsiteX619" fmla="*/ 5247928 w 6020641"/>
              <a:gd name="connsiteY619" fmla="*/ 1722193 h 6160291"/>
              <a:gd name="connsiteX620" fmla="*/ 5308821 w 6020641"/>
              <a:gd name="connsiteY620" fmla="*/ 1753833 h 6160291"/>
              <a:gd name="connsiteX621" fmla="*/ 5272217 w 6020641"/>
              <a:gd name="connsiteY621" fmla="*/ 1735290 h 6160291"/>
              <a:gd name="connsiteX622" fmla="*/ 5247928 w 6020641"/>
              <a:gd name="connsiteY622" fmla="*/ 1722193 h 6160291"/>
              <a:gd name="connsiteX623" fmla="*/ 4430207 w 6020641"/>
              <a:gd name="connsiteY623" fmla="*/ 1722046 h 6160291"/>
              <a:gd name="connsiteX624" fmla="*/ 4401597 w 6020641"/>
              <a:gd name="connsiteY624" fmla="*/ 1724589 h 6160291"/>
              <a:gd name="connsiteX625" fmla="*/ 4430207 w 6020641"/>
              <a:gd name="connsiteY625" fmla="*/ 1722046 h 6160291"/>
              <a:gd name="connsiteX626" fmla="*/ 4383433 w 6020641"/>
              <a:gd name="connsiteY626" fmla="*/ 1712604 h 6160291"/>
              <a:gd name="connsiteX627" fmla="*/ 4369183 w 6020641"/>
              <a:gd name="connsiteY627" fmla="*/ 1715830 h 6160291"/>
              <a:gd name="connsiteX628" fmla="*/ 4383433 w 6020641"/>
              <a:gd name="connsiteY628" fmla="*/ 1712604 h 6160291"/>
              <a:gd name="connsiteX629" fmla="*/ 4015076 w 6020641"/>
              <a:gd name="connsiteY629" fmla="*/ 1636101 h 6160291"/>
              <a:gd name="connsiteX630" fmla="*/ 4000631 w 6020641"/>
              <a:gd name="connsiteY630" fmla="*/ 1640087 h 6160291"/>
              <a:gd name="connsiteX631" fmla="*/ 4015076 w 6020641"/>
              <a:gd name="connsiteY631" fmla="*/ 1636101 h 6160291"/>
              <a:gd name="connsiteX632" fmla="*/ 3935171 w 6020641"/>
              <a:gd name="connsiteY632" fmla="*/ 1626620 h 6160291"/>
              <a:gd name="connsiteX633" fmla="*/ 3934437 w 6020641"/>
              <a:gd name="connsiteY633" fmla="*/ 1627888 h 6160291"/>
              <a:gd name="connsiteX634" fmla="*/ 3955141 w 6020641"/>
              <a:gd name="connsiteY634" fmla="*/ 1629997 h 6160291"/>
              <a:gd name="connsiteX635" fmla="*/ 3935171 w 6020641"/>
              <a:gd name="connsiteY635" fmla="*/ 1626620 h 6160291"/>
              <a:gd name="connsiteX636" fmla="*/ 3762135 w 6020641"/>
              <a:gd name="connsiteY636" fmla="*/ 1592101 h 6160291"/>
              <a:gd name="connsiteX637" fmla="*/ 3809369 w 6020641"/>
              <a:gd name="connsiteY637" fmla="*/ 1601115 h 6160291"/>
              <a:gd name="connsiteX638" fmla="*/ 3875759 w 6020641"/>
              <a:gd name="connsiteY638" fmla="*/ 1612555 h 6160291"/>
              <a:gd name="connsiteX639" fmla="*/ 3762135 w 6020641"/>
              <a:gd name="connsiteY639" fmla="*/ 1592101 h 6160291"/>
              <a:gd name="connsiteX640" fmla="*/ 2767457 w 6020641"/>
              <a:gd name="connsiteY640" fmla="*/ 1583547 h 6160291"/>
              <a:gd name="connsiteX641" fmla="*/ 2760009 w 6020641"/>
              <a:gd name="connsiteY641" fmla="*/ 1584673 h 6160291"/>
              <a:gd name="connsiteX642" fmla="*/ 2826173 w 6020641"/>
              <a:gd name="connsiteY642" fmla="*/ 1597661 h 6160291"/>
              <a:gd name="connsiteX643" fmla="*/ 4661334 w 6020641"/>
              <a:gd name="connsiteY643" fmla="*/ 1953767 h 6160291"/>
              <a:gd name="connsiteX644" fmla="*/ 5101621 w 6020641"/>
              <a:gd name="connsiteY644" fmla="*/ 2128821 h 6160291"/>
              <a:gd name="connsiteX645" fmla="*/ 5200902 w 6020641"/>
              <a:gd name="connsiteY645" fmla="*/ 2173240 h 6160291"/>
              <a:gd name="connsiteX646" fmla="*/ 5101621 w 6020641"/>
              <a:gd name="connsiteY646" fmla="*/ 2128821 h 6160291"/>
              <a:gd name="connsiteX647" fmla="*/ 4661334 w 6020641"/>
              <a:gd name="connsiteY647" fmla="*/ 1953767 h 6160291"/>
              <a:gd name="connsiteX648" fmla="*/ 4221918 w 6020641"/>
              <a:gd name="connsiteY648" fmla="*/ 1831822 h 6160291"/>
              <a:gd name="connsiteX649" fmla="*/ 3008156 w 6020641"/>
              <a:gd name="connsiteY649" fmla="*/ 1616196 h 6160291"/>
              <a:gd name="connsiteX650" fmla="*/ 2788396 w 6020641"/>
              <a:gd name="connsiteY650" fmla="*/ 1583677 h 6160291"/>
              <a:gd name="connsiteX651" fmla="*/ 2767457 w 6020641"/>
              <a:gd name="connsiteY651" fmla="*/ 1583547 h 6160291"/>
              <a:gd name="connsiteX652" fmla="*/ 3737041 w 6020641"/>
              <a:gd name="connsiteY652" fmla="*/ 1583150 h 6160291"/>
              <a:gd name="connsiteX653" fmla="*/ 3689583 w 6020641"/>
              <a:gd name="connsiteY653" fmla="*/ 1584237 h 6160291"/>
              <a:gd name="connsiteX654" fmla="*/ 3750886 w 6020641"/>
              <a:gd name="connsiteY654" fmla="*/ 1585022 h 6160291"/>
              <a:gd name="connsiteX655" fmla="*/ 3737041 w 6020641"/>
              <a:gd name="connsiteY655" fmla="*/ 1583150 h 6160291"/>
              <a:gd name="connsiteX656" fmla="*/ 2889563 w 6020641"/>
              <a:gd name="connsiteY656" fmla="*/ 1512112 h 6160291"/>
              <a:gd name="connsiteX657" fmla="*/ 2881853 w 6020641"/>
              <a:gd name="connsiteY657" fmla="*/ 1516005 h 6160291"/>
              <a:gd name="connsiteX658" fmla="*/ 2837810 w 6020641"/>
              <a:gd name="connsiteY658" fmla="*/ 1527991 h 6160291"/>
              <a:gd name="connsiteX659" fmla="*/ 2820133 w 6020641"/>
              <a:gd name="connsiteY659" fmla="*/ 1538568 h 6160291"/>
              <a:gd name="connsiteX660" fmla="*/ 2851373 w 6020641"/>
              <a:gd name="connsiteY660" fmla="*/ 1551886 h 6160291"/>
              <a:gd name="connsiteX661" fmla="*/ 3089491 w 6020641"/>
              <a:gd name="connsiteY661" fmla="*/ 1595631 h 6160291"/>
              <a:gd name="connsiteX662" fmla="*/ 4294368 w 6020641"/>
              <a:gd name="connsiteY662" fmla="*/ 1819708 h 6160291"/>
              <a:gd name="connsiteX663" fmla="*/ 4464925 w 6020641"/>
              <a:gd name="connsiteY663" fmla="*/ 1856572 h 6160291"/>
              <a:gd name="connsiteX664" fmla="*/ 4501248 w 6020641"/>
              <a:gd name="connsiteY664" fmla="*/ 1850136 h 6160291"/>
              <a:gd name="connsiteX665" fmla="*/ 4592339 w 6020641"/>
              <a:gd name="connsiteY665" fmla="*/ 1874227 h 6160291"/>
              <a:gd name="connsiteX666" fmla="*/ 4691337 w 6020641"/>
              <a:gd name="connsiteY666" fmla="*/ 1893667 h 6160291"/>
              <a:gd name="connsiteX667" fmla="*/ 5038688 w 6020641"/>
              <a:gd name="connsiteY667" fmla="*/ 2025727 h 6160291"/>
              <a:gd name="connsiteX668" fmla="*/ 5271701 w 6020641"/>
              <a:gd name="connsiteY668" fmla="*/ 2141465 h 6160291"/>
              <a:gd name="connsiteX669" fmla="*/ 5337397 w 6020641"/>
              <a:gd name="connsiteY669" fmla="*/ 2181684 h 6160291"/>
              <a:gd name="connsiteX670" fmla="*/ 5141681 w 6020641"/>
              <a:gd name="connsiteY670" fmla="*/ 2055710 h 6160291"/>
              <a:gd name="connsiteX671" fmla="*/ 4473527 w 6020641"/>
              <a:gd name="connsiteY671" fmla="*/ 1823141 h 6160291"/>
              <a:gd name="connsiteX672" fmla="*/ 4323757 w 6020641"/>
              <a:gd name="connsiteY672" fmla="*/ 1783717 h 6160291"/>
              <a:gd name="connsiteX673" fmla="*/ 4281789 w 6020641"/>
              <a:gd name="connsiteY673" fmla="*/ 1759949 h 6160291"/>
              <a:gd name="connsiteX674" fmla="*/ 3945843 w 6020641"/>
              <a:gd name="connsiteY674" fmla="*/ 1692206 h 6160291"/>
              <a:gd name="connsiteX675" fmla="*/ 2889563 w 6020641"/>
              <a:gd name="connsiteY675" fmla="*/ 1512112 h 6160291"/>
              <a:gd name="connsiteX676" fmla="*/ 2994240 w 6020641"/>
              <a:gd name="connsiteY676" fmla="*/ 1493997 h 6160291"/>
              <a:gd name="connsiteX677" fmla="*/ 3024211 w 6020641"/>
              <a:gd name="connsiteY677" fmla="*/ 1501656 h 6160291"/>
              <a:gd name="connsiteX678" fmla="*/ 3290746 w 6020641"/>
              <a:gd name="connsiteY678" fmla="*/ 1543616 h 6160291"/>
              <a:gd name="connsiteX679" fmla="*/ 4544132 w 6020641"/>
              <a:gd name="connsiteY679" fmla="*/ 1792126 h 6160291"/>
              <a:gd name="connsiteX680" fmla="*/ 4570285 w 6020641"/>
              <a:gd name="connsiteY680" fmla="*/ 1794790 h 6160291"/>
              <a:gd name="connsiteX681" fmla="*/ 4596354 w 6020641"/>
              <a:gd name="connsiteY681" fmla="*/ 1802123 h 6160291"/>
              <a:gd name="connsiteX682" fmla="*/ 4923697 w 6020641"/>
              <a:gd name="connsiteY682" fmla="*/ 1903298 h 6160291"/>
              <a:gd name="connsiteX683" fmla="*/ 4965107 w 6020641"/>
              <a:gd name="connsiteY683" fmla="*/ 1907515 h 6160291"/>
              <a:gd name="connsiteX684" fmla="*/ 4862195 w 6020641"/>
              <a:gd name="connsiteY684" fmla="*/ 1872863 h 6160291"/>
              <a:gd name="connsiteX685" fmla="*/ 3111387 w 6020641"/>
              <a:gd name="connsiteY685" fmla="*/ 1510534 h 6160291"/>
              <a:gd name="connsiteX686" fmla="*/ 2994240 w 6020641"/>
              <a:gd name="connsiteY686" fmla="*/ 1493997 h 6160291"/>
              <a:gd name="connsiteX687" fmla="*/ 3054495 w 6020641"/>
              <a:gd name="connsiteY687" fmla="*/ 1480779 h 6160291"/>
              <a:gd name="connsiteX688" fmla="*/ 3050127 w 6020641"/>
              <a:gd name="connsiteY688" fmla="*/ 1480928 h 6160291"/>
              <a:gd name="connsiteX689" fmla="*/ 3115101 w 6020641"/>
              <a:gd name="connsiteY689" fmla="*/ 1496098 h 6160291"/>
              <a:gd name="connsiteX690" fmla="*/ 3314076 w 6020641"/>
              <a:gd name="connsiteY690" fmla="*/ 1531177 h 6160291"/>
              <a:gd name="connsiteX691" fmla="*/ 3610396 w 6020641"/>
              <a:gd name="connsiteY691" fmla="*/ 1566036 h 6160291"/>
              <a:gd name="connsiteX692" fmla="*/ 3650716 w 6020641"/>
              <a:gd name="connsiteY692" fmla="*/ 1570142 h 6160291"/>
              <a:gd name="connsiteX693" fmla="*/ 3610396 w 6020641"/>
              <a:gd name="connsiteY693" fmla="*/ 1566036 h 6160291"/>
              <a:gd name="connsiteX694" fmla="*/ 3183839 w 6020641"/>
              <a:gd name="connsiteY694" fmla="*/ 1498420 h 6160291"/>
              <a:gd name="connsiteX695" fmla="*/ 3070591 w 6020641"/>
              <a:gd name="connsiteY695" fmla="*/ 1482209 h 6160291"/>
              <a:gd name="connsiteX696" fmla="*/ 3054495 w 6020641"/>
              <a:gd name="connsiteY696" fmla="*/ 1480779 h 6160291"/>
              <a:gd name="connsiteX697" fmla="*/ 3276663 w 6020641"/>
              <a:gd name="connsiteY697" fmla="*/ 1417855 h 6160291"/>
              <a:gd name="connsiteX698" fmla="*/ 3238148 w 6020641"/>
              <a:gd name="connsiteY698" fmla="*/ 1422083 h 6160291"/>
              <a:gd name="connsiteX699" fmla="*/ 3328066 w 6020641"/>
              <a:gd name="connsiteY699" fmla="*/ 1450734 h 6160291"/>
              <a:gd name="connsiteX700" fmla="*/ 4044882 w 6020641"/>
              <a:gd name="connsiteY700" fmla="*/ 1576760 h 6160291"/>
              <a:gd name="connsiteX701" fmla="*/ 4720769 w 6020641"/>
              <a:gd name="connsiteY701" fmla="*/ 1722790 h 6160291"/>
              <a:gd name="connsiteX702" fmla="*/ 4934384 w 6020641"/>
              <a:gd name="connsiteY702" fmla="*/ 1783532 h 6160291"/>
              <a:gd name="connsiteX703" fmla="*/ 5167117 w 6020641"/>
              <a:gd name="connsiteY703" fmla="*/ 1874290 h 6160291"/>
              <a:gd name="connsiteX704" fmla="*/ 5138028 w 6020641"/>
              <a:gd name="connsiteY704" fmla="*/ 1852614 h 6160291"/>
              <a:gd name="connsiteX705" fmla="*/ 4934384 w 6020641"/>
              <a:gd name="connsiteY705" fmla="*/ 1783532 h 6160291"/>
              <a:gd name="connsiteX706" fmla="*/ 3433125 w 6020641"/>
              <a:gd name="connsiteY706" fmla="*/ 1446619 h 6160291"/>
              <a:gd name="connsiteX707" fmla="*/ 3276663 w 6020641"/>
              <a:gd name="connsiteY707" fmla="*/ 1417855 h 6160291"/>
              <a:gd name="connsiteX708" fmla="*/ 3527923 w 6020641"/>
              <a:gd name="connsiteY708" fmla="*/ 1357781 h 6160291"/>
              <a:gd name="connsiteX709" fmla="*/ 3517466 w 6020641"/>
              <a:gd name="connsiteY709" fmla="*/ 1359841 h 6160291"/>
              <a:gd name="connsiteX710" fmla="*/ 3517219 w 6020641"/>
              <a:gd name="connsiteY710" fmla="*/ 1363179 h 6160291"/>
              <a:gd name="connsiteX711" fmla="*/ 3539096 w 6020641"/>
              <a:gd name="connsiteY711" fmla="*/ 1360728 h 6160291"/>
              <a:gd name="connsiteX712" fmla="*/ 3527923 w 6020641"/>
              <a:gd name="connsiteY712" fmla="*/ 1357781 h 6160291"/>
              <a:gd name="connsiteX713" fmla="*/ 1243912 w 6020641"/>
              <a:gd name="connsiteY713" fmla="*/ 1319159 h 6160291"/>
              <a:gd name="connsiteX714" fmla="*/ 1177066 w 6020641"/>
              <a:gd name="connsiteY714" fmla="*/ 1337896 h 6160291"/>
              <a:gd name="connsiteX715" fmla="*/ 1168570 w 6020641"/>
              <a:gd name="connsiteY715" fmla="*/ 1339604 h 6160291"/>
              <a:gd name="connsiteX716" fmla="*/ 1125056 w 6020641"/>
              <a:gd name="connsiteY716" fmla="*/ 1348072 h 6160291"/>
              <a:gd name="connsiteX717" fmla="*/ 1150960 w 6020641"/>
              <a:gd name="connsiteY717" fmla="*/ 1341722 h 6160291"/>
              <a:gd name="connsiteX718" fmla="*/ 1231835 w 6020641"/>
              <a:gd name="connsiteY718" fmla="*/ 1322046 h 6160291"/>
              <a:gd name="connsiteX719" fmla="*/ 3599462 w 6020641"/>
              <a:gd name="connsiteY719" fmla="*/ 1306356 h 6160291"/>
              <a:gd name="connsiteX720" fmla="*/ 3574809 w 6020641"/>
              <a:gd name="connsiteY720" fmla="*/ 1308313 h 6160291"/>
              <a:gd name="connsiteX721" fmla="*/ 3561948 w 6020641"/>
              <a:gd name="connsiteY721" fmla="*/ 1324070 h 6160291"/>
              <a:gd name="connsiteX722" fmla="*/ 3772825 w 6020641"/>
              <a:gd name="connsiteY722" fmla="*/ 1365041 h 6160291"/>
              <a:gd name="connsiteX723" fmla="*/ 4307743 w 6020641"/>
              <a:gd name="connsiteY723" fmla="*/ 1467864 h 6160291"/>
              <a:gd name="connsiteX724" fmla="*/ 4803907 w 6020641"/>
              <a:gd name="connsiteY724" fmla="*/ 1590910 h 6160291"/>
              <a:gd name="connsiteX725" fmla="*/ 5314104 w 6020641"/>
              <a:gd name="connsiteY725" fmla="*/ 1763727 h 6160291"/>
              <a:gd name="connsiteX726" fmla="*/ 5308821 w 6020641"/>
              <a:gd name="connsiteY726" fmla="*/ 1753833 h 6160291"/>
              <a:gd name="connsiteX727" fmla="*/ 5490982 w 6020641"/>
              <a:gd name="connsiteY727" fmla="*/ 1854254 h 6160291"/>
              <a:gd name="connsiteX728" fmla="*/ 5014785 w 6020641"/>
              <a:gd name="connsiteY728" fmla="*/ 1631881 h 6160291"/>
              <a:gd name="connsiteX729" fmla="*/ 3674523 w 6020641"/>
              <a:gd name="connsiteY729" fmla="*/ 1316823 h 6160291"/>
              <a:gd name="connsiteX730" fmla="*/ 3599462 w 6020641"/>
              <a:gd name="connsiteY730" fmla="*/ 1306356 h 6160291"/>
              <a:gd name="connsiteX731" fmla="*/ 3641110 w 6020641"/>
              <a:gd name="connsiteY731" fmla="*/ 1291241 h 6160291"/>
              <a:gd name="connsiteX732" fmla="*/ 3639091 w 6020641"/>
              <a:gd name="connsiteY732" fmla="*/ 1293722 h 6160291"/>
              <a:gd name="connsiteX733" fmla="*/ 3811017 w 6020641"/>
              <a:gd name="connsiteY733" fmla="*/ 1325267 h 6160291"/>
              <a:gd name="connsiteX734" fmla="*/ 4614120 w 6020641"/>
              <a:gd name="connsiteY734" fmla="*/ 1489711 h 6160291"/>
              <a:gd name="connsiteX735" fmla="*/ 4904856 w 6020641"/>
              <a:gd name="connsiteY735" fmla="*/ 1572343 h 6160291"/>
              <a:gd name="connsiteX736" fmla="*/ 4914831 w 6020641"/>
              <a:gd name="connsiteY736" fmla="*/ 1564002 h 6160291"/>
              <a:gd name="connsiteX737" fmla="*/ 5080696 w 6020641"/>
              <a:gd name="connsiteY737" fmla="*/ 1619101 h 6160291"/>
              <a:gd name="connsiteX738" fmla="*/ 5245192 w 6020641"/>
              <a:gd name="connsiteY738" fmla="*/ 1679518 h 6160291"/>
              <a:gd name="connsiteX739" fmla="*/ 3733897 w 6020641"/>
              <a:gd name="connsiteY739" fmla="*/ 1303378 h 6160291"/>
              <a:gd name="connsiteX740" fmla="*/ 3641110 w 6020641"/>
              <a:gd name="connsiteY740" fmla="*/ 1291241 h 6160291"/>
              <a:gd name="connsiteX741" fmla="*/ 1747515 w 6020641"/>
              <a:gd name="connsiteY741" fmla="*/ 1182935 h 6160291"/>
              <a:gd name="connsiteX742" fmla="*/ 1600487 w 6020641"/>
              <a:gd name="connsiteY742" fmla="*/ 1233546 h 6160291"/>
              <a:gd name="connsiteX743" fmla="*/ 1584832 w 6020641"/>
              <a:gd name="connsiteY743" fmla="*/ 1239241 h 6160291"/>
              <a:gd name="connsiteX744" fmla="*/ 1532094 w 6020641"/>
              <a:gd name="connsiteY744" fmla="*/ 1255078 h 6160291"/>
              <a:gd name="connsiteX745" fmla="*/ 1304728 w 6020641"/>
              <a:gd name="connsiteY745" fmla="*/ 1320877 h 6160291"/>
              <a:gd name="connsiteX746" fmla="*/ 1157993 w 6020641"/>
              <a:gd name="connsiteY746" fmla="*/ 1362488 h 6160291"/>
              <a:gd name="connsiteX747" fmla="*/ 994921 w 6020641"/>
              <a:gd name="connsiteY747" fmla="*/ 1404445 h 6160291"/>
              <a:gd name="connsiteX748" fmla="*/ 537676 w 6020641"/>
              <a:gd name="connsiteY748" fmla="*/ 1519660 h 6160291"/>
              <a:gd name="connsiteX749" fmla="*/ 1140052 w 6020641"/>
              <a:gd name="connsiteY749" fmla="*/ 1348270 h 6160291"/>
              <a:gd name="connsiteX750" fmla="*/ 1177066 w 6020641"/>
              <a:gd name="connsiteY750" fmla="*/ 1337896 h 6160291"/>
              <a:gd name="connsiteX751" fmla="*/ 1287953 w 6020641"/>
              <a:gd name="connsiteY751" fmla="*/ 1315592 h 6160291"/>
              <a:gd name="connsiteX752" fmla="*/ 1400428 w 6020641"/>
              <a:gd name="connsiteY752" fmla="*/ 1284987 h 6160291"/>
              <a:gd name="connsiteX753" fmla="*/ 1300346 w 6020641"/>
              <a:gd name="connsiteY753" fmla="*/ 1305661 h 6160291"/>
              <a:gd name="connsiteX754" fmla="*/ 1243912 w 6020641"/>
              <a:gd name="connsiteY754" fmla="*/ 1319159 h 6160291"/>
              <a:gd name="connsiteX755" fmla="*/ 1361025 w 6020641"/>
              <a:gd name="connsiteY755" fmla="*/ 1286333 h 6160291"/>
              <a:gd name="connsiteX756" fmla="*/ 1747515 w 6020641"/>
              <a:gd name="connsiteY756" fmla="*/ 1182935 h 6160291"/>
              <a:gd name="connsiteX757" fmla="*/ 4013963 w 6020641"/>
              <a:gd name="connsiteY757" fmla="*/ 1158028 h 6160291"/>
              <a:gd name="connsiteX758" fmla="*/ 4166835 w 6020641"/>
              <a:gd name="connsiteY758" fmla="*/ 1207125 h 6160291"/>
              <a:gd name="connsiteX759" fmla="*/ 4359269 w 6020641"/>
              <a:gd name="connsiteY759" fmla="*/ 1241538 h 6160291"/>
              <a:gd name="connsiteX760" fmla="*/ 4768058 w 6020641"/>
              <a:gd name="connsiteY760" fmla="*/ 1326057 h 6160291"/>
              <a:gd name="connsiteX761" fmla="*/ 5459825 w 6020641"/>
              <a:gd name="connsiteY761" fmla="*/ 1571168 h 6160291"/>
              <a:gd name="connsiteX762" fmla="*/ 5500061 w 6020641"/>
              <a:gd name="connsiteY762" fmla="*/ 1579944 h 6160291"/>
              <a:gd name="connsiteX763" fmla="*/ 5331651 w 6020641"/>
              <a:gd name="connsiteY763" fmla="*/ 1504313 h 6160291"/>
              <a:gd name="connsiteX764" fmla="*/ 4768058 w 6020641"/>
              <a:gd name="connsiteY764" fmla="*/ 1326057 h 6160291"/>
              <a:gd name="connsiteX765" fmla="*/ 4197792 w 6020641"/>
              <a:gd name="connsiteY765" fmla="*/ 1195463 h 6160291"/>
              <a:gd name="connsiteX766" fmla="*/ 4013963 w 6020641"/>
              <a:gd name="connsiteY766" fmla="*/ 1158028 h 6160291"/>
              <a:gd name="connsiteX767" fmla="*/ 1804264 w 6020641"/>
              <a:gd name="connsiteY767" fmla="*/ 1105037 h 6160291"/>
              <a:gd name="connsiteX768" fmla="*/ 1793884 w 6020641"/>
              <a:gd name="connsiteY768" fmla="*/ 1107105 h 6160291"/>
              <a:gd name="connsiteX769" fmla="*/ 1794113 w 6020641"/>
              <a:gd name="connsiteY769" fmla="*/ 1110491 h 6160291"/>
              <a:gd name="connsiteX770" fmla="*/ 1814901 w 6020641"/>
              <a:gd name="connsiteY770" fmla="*/ 1107929 h 6160291"/>
              <a:gd name="connsiteX771" fmla="*/ 1804264 w 6020641"/>
              <a:gd name="connsiteY771" fmla="*/ 1105037 h 6160291"/>
              <a:gd name="connsiteX772" fmla="*/ 4301937 w 6020641"/>
              <a:gd name="connsiteY772" fmla="*/ 1008025 h 6160291"/>
              <a:gd name="connsiteX773" fmla="*/ 4294227 w 6020641"/>
              <a:gd name="connsiteY773" fmla="*/ 1011918 h 6160291"/>
              <a:gd name="connsiteX774" fmla="*/ 4295631 w 6020641"/>
              <a:gd name="connsiteY774" fmla="*/ 1009721 h 6160291"/>
              <a:gd name="connsiteX775" fmla="*/ 4301937 w 6020641"/>
              <a:gd name="connsiteY775" fmla="*/ 1008025 h 6160291"/>
              <a:gd name="connsiteX776" fmla="*/ 4340411 w 6020641"/>
              <a:gd name="connsiteY776" fmla="*/ 993231 h 6160291"/>
              <a:gd name="connsiteX777" fmla="*/ 4301937 w 6020641"/>
              <a:gd name="connsiteY777" fmla="*/ 1008025 h 6160291"/>
              <a:gd name="connsiteX778" fmla="*/ 4327669 w 6020641"/>
              <a:gd name="connsiteY778" fmla="*/ 994199 h 6160291"/>
              <a:gd name="connsiteX779" fmla="*/ 4340411 w 6020641"/>
              <a:gd name="connsiteY779" fmla="*/ 993231 h 6160291"/>
              <a:gd name="connsiteX780" fmla="*/ 4348317 w 6020641"/>
              <a:gd name="connsiteY780" fmla="*/ 988578 h 6160291"/>
              <a:gd name="connsiteX781" fmla="*/ 4340411 w 6020641"/>
              <a:gd name="connsiteY781" fmla="*/ 993231 h 6160291"/>
              <a:gd name="connsiteX782" fmla="*/ 4341913 w 6020641"/>
              <a:gd name="connsiteY782" fmla="*/ 990654 h 6160291"/>
              <a:gd name="connsiteX783" fmla="*/ 4348317 w 6020641"/>
              <a:gd name="connsiteY783" fmla="*/ 988578 h 6160291"/>
              <a:gd name="connsiteX784" fmla="*/ 1952151 w 6020641"/>
              <a:gd name="connsiteY784" fmla="*/ 870064 h 6160291"/>
              <a:gd name="connsiteX785" fmla="*/ 1936285 w 6020641"/>
              <a:gd name="connsiteY785" fmla="*/ 873053 h 6160291"/>
              <a:gd name="connsiteX786" fmla="*/ 1937707 w 6020641"/>
              <a:gd name="connsiteY786" fmla="*/ 874051 h 6160291"/>
              <a:gd name="connsiteX787" fmla="*/ 1952151 w 6020641"/>
              <a:gd name="connsiteY787" fmla="*/ 870064 h 6160291"/>
              <a:gd name="connsiteX788" fmla="*/ 1890593 w 6020641"/>
              <a:gd name="connsiteY788" fmla="*/ 799690 h 6160291"/>
              <a:gd name="connsiteX789" fmla="*/ 1887151 w 6020641"/>
              <a:gd name="connsiteY789" fmla="*/ 801068 h 6160291"/>
              <a:gd name="connsiteX790" fmla="*/ 1881568 w 6020641"/>
              <a:gd name="connsiteY790" fmla="*/ 848840 h 6160291"/>
              <a:gd name="connsiteX791" fmla="*/ 1890593 w 6020641"/>
              <a:gd name="connsiteY791" fmla="*/ 799690 h 6160291"/>
              <a:gd name="connsiteX792" fmla="*/ 4278328 w 6020641"/>
              <a:gd name="connsiteY792" fmla="*/ 770576 h 6160291"/>
              <a:gd name="connsiteX793" fmla="*/ 4262851 w 6020641"/>
              <a:gd name="connsiteY793" fmla="*/ 781828 h 6160291"/>
              <a:gd name="connsiteX794" fmla="*/ 4255140 w 6020641"/>
              <a:gd name="connsiteY794" fmla="*/ 785721 h 6160291"/>
              <a:gd name="connsiteX795" fmla="*/ 4262851 w 6020641"/>
              <a:gd name="connsiteY795" fmla="*/ 781828 h 6160291"/>
              <a:gd name="connsiteX796" fmla="*/ 4278328 w 6020641"/>
              <a:gd name="connsiteY796" fmla="*/ 770576 h 6160291"/>
              <a:gd name="connsiteX797" fmla="*/ 1971555 w 6020641"/>
              <a:gd name="connsiteY797" fmla="*/ 753428 h 6160291"/>
              <a:gd name="connsiteX798" fmla="*/ 1968010 w 6020641"/>
              <a:gd name="connsiteY798" fmla="*/ 756282 h 6160291"/>
              <a:gd name="connsiteX799" fmla="*/ 1968487 w 6020641"/>
              <a:gd name="connsiteY799" fmla="*/ 780502 h 6160291"/>
              <a:gd name="connsiteX800" fmla="*/ 1971555 w 6020641"/>
              <a:gd name="connsiteY800" fmla="*/ 753428 h 6160291"/>
              <a:gd name="connsiteX801" fmla="*/ 3267858 w 6020641"/>
              <a:gd name="connsiteY801" fmla="*/ 741653 h 6160291"/>
              <a:gd name="connsiteX802" fmla="*/ 3267212 w 6020641"/>
              <a:gd name="connsiteY802" fmla="*/ 744164 h 6160291"/>
              <a:gd name="connsiteX803" fmla="*/ 3267045 w 6020641"/>
              <a:gd name="connsiteY803" fmla="*/ 744805 h 6160291"/>
              <a:gd name="connsiteX804" fmla="*/ 3268532 w 6020641"/>
              <a:gd name="connsiteY804" fmla="*/ 739035 h 6160291"/>
              <a:gd name="connsiteX805" fmla="*/ 3267858 w 6020641"/>
              <a:gd name="connsiteY805" fmla="*/ 741653 h 6160291"/>
              <a:gd name="connsiteX806" fmla="*/ 3268036 w 6020641"/>
              <a:gd name="connsiteY806" fmla="*/ 740959 h 6160291"/>
              <a:gd name="connsiteX807" fmla="*/ 3276843 w 6020641"/>
              <a:gd name="connsiteY807" fmla="*/ 733352 h 6160291"/>
              <a:gd name="connsiteX808" fmla="*/ 3284065 w 6020641"/>
              <a:gd name="connsiteY808" fmla="*/ 735159 h 6160291"/>
              <a:gd name="connsiteX809" fmla="*/ 3268532 w 6020641"/>
              <a:gd name="connsiteY809" fmla="*/ 739035 h 6160291"/>
              <a:gd name="connsiteX810" fmla="*/ 3276843 w 6020641"/>
              <a:gd name="connsiteY810" fmla="*/ 733352 h 6160291"/>
              <a:gd name="connsiteX811" fmla="*/ 3303104 w 6020641"/>
              <a:gd name="connsiteY811" fmla="*/ 722900 h 6160291"/>
              <a:gd name="connsiteX812" fmla="*/ 3233578 w 6020641"/>
              <a:gd name="connsiteY812" fmla="*/ 740154 h 6160291"/>
              <a:gd name="connsiteX813" fmla="*/ 3074903 w 6020641"/>
              <a:gd name="connsiteY813" fmla="*/ 791827 h 6160291"/>
              <a:gd name="connsiteX814" fmla="*/ 3021708 w 6020641"/>
              <a:gd name="connsiteY814" fmla="*/ 809509 h 6160291"/>
              <a:gd name="connsiteX815" fmla="*/ 3058308 w 6020641"/>
              <a:gd name="connsiteY815" fmla="*/ 804172 h 6160291"/>
              <a:gd name="connsiteX816" fmla="*/ 3235227 w 6020641"/>
              <a:gd name="connsiteY816" fmla="*/ 759814 h 6160291"/>
              <a:gd name="connsiteX817" fmla="*/ 3284065 w 6020641"/>
              <a:gd name="connsiteY817" fmla="*/ 735159 h 6160291"/>
              <a:gd name="connsiteX818" fmla="*/ 3303104 w 6020641"/>
              <a:gd name="connsiteY818" fmla="*/ 722900 h 6160291"/>
              <a:gd name="connsiteX819" fmla="*/ 3381996 w 6020641"/>
              <a:gd name="connsiteY819" fmla="*/ 702250 h 6160291"/>
              <a:gd name="connsiteX820" fmla="*/ 3380823 w 6020641"/>
              <a:gd name="connsiteY820" fmla="*/ 706808 h 6160291"/>
              <a:gd name="connsiteX821" fmla="*/ 1998438 w 6020641"/>
              <a:gd name="connsiteY821" fmla="*/ 668181 h 6160291"/>
              <a:gd name="connsiteX822" fmla="*/ 1996445 w 6020641"/>
              <a:gd name="connsiteY822" fmla="*/ 671851 h 6160291"/>
              <a:gd name="connsiteX823" fmla="*/ 2001810 w 6020641"/>
              <a:gd name="connsiteY823" fmla="*/ 677076 h 6160291"/>
              <a:gd name="connsiteX824" fmla="*/ 1998438 w 6020641"/>
              <a:gd name="connsiteY824" fmla="*/ 668181 h 6160291"/>
              <a:gd name="connsiteX825" fmla="*/ 4344423 w 6020641"/>
              <a:gd name="connsiteY825" fmla="*/ 625619 h 6160291"/>
              <a:gd name="connsiteX826" fmla="*/ 4336517 w 6020641"/>
              <a:gd name="connsiteY826" fmla="*/ 630270 h 6160291"/>
              <a:gd name="connsiteX827" fmla="*/ 4340983 w 6020641"/>
              <a:gd name="connsiteY827" fmla="*/ 625950 h 6160291"/>
              <a:gd name="connsiteX828" fmla="*/ 4344423 w 6020641"/>
              <a:gd name="connsiteY828" fmla="*/ 625619 h 6160291"/>
              <a:gd name="connsiteX829" fmla="*/ 4353225 w 6020641"/>
              <a:gd name="connsiteY829" fmla="*/ 621836 h 6160291"/>
              <a:gd name="connsiteX830" fmla="*/ 4344423 w 6020641"/>
              <a:gd name="connsiteY830" fmla="*/ 625619 h 6160291"/>
              <a:gd name="connsiteX831" fmla="*/ 4349263 w 6020641"/>
              <a:gd name="connsiteY831" fmla="*/ 622017 h 6160291"/>
              <a:gd name="connsiteX832" fmla="*/ 4353225 w 6020641"/>
              <a:gd name="connsiteY832" fmla="*/ 621836 h 6160291"/>
              <a:gd name="connsiteX833" fmla="*/ 4360789 w 6020641"/>
              <a:gd name="connsiteY833" fmla="*/ 618512 h 6160291"/>
              <a:gd name="connsiteX834" fmla="*/ 4367474 w 6020641"/>
              <a:gd name="connsiteY834" fmla="*/ 618609 h 6160291"/>
              <a:gd name="connsiteX835" fmla="*/ 4353225 w 6020641"/>
              <a:gd name="connsiteY835" fmla="*/ 621836 h 6160291"/>
              <a:gd name="connsiteX836" fmla="*/ 4360789 w 6020641"/>
              <a:gd name="connsiteY836" fmla="*/ 618512 h 6160291"/>
              <a:gd name="connsiteX837" fmla="*/ 4535727 w 6020641"/>
              <a:gd name="connsiteY837" fmla="*/ 529705 h 6160291"/>
              <a:gd name="connsiteX838" fmla="*/ 4513765 w 6020641"/>
              <a:gd name="connsiteY838" fmla="*/ 536825 h 6160291"/>
              <a:gd name="connsiteX839" fmla="*/ 4525186 w 6020641"/>
              <a:gd name="connsiteY839" fmla="*/ 531556 h 6160291"/>
              <a:gd name="connsiteX840" fmla="*/ 4535727 w 6020641"/>
              <a:gd name="connsiteY840" fmla="*/ 529705 h 6160291"/>
              <a:gd name="connsiteX841" fmla="*/ 3772147 w 6020641"/>
              <a:gd name="connsiteY841" fmla="*/ 471331 h 6160291"/>
              <a:gd name="connsiteX842" fmla="*/ 3766862 w 6020641"/>
              <a:gd name="connsiteY842" fmla="*/ 475568 h 6160291"/>
              <a:gd name="connsiteX843" fmla="*/ 3781308 w 6020641"/>
              <a:gd name="connsiteY843" fmla="*/ 471582 h 6160291"/>
              <a:gd name="connsiteX844" fmla="*/ 3772147 w 6020641"/>
              <a:gd name="connsiteY844" fmla="*/ 471331 h 6160291"/>
              <a:gd name="connsiteX845" fmla="*/ 4142950 w 6020641"/>
              <a:gd name="connsiteY845" fmla="*/ 465531 h 6160291"/>
              <a:gd name="connsiteX846" fmla="*/ 4120989 w 6020641"/>
              <a:gd name="connsiteY846" fmla="*/ 472651 h 6160291"/>
              <a:gd name="connsiteX847" fmla="*/ 4127506 w 6020641"/>
              <a:gd name="connsiteY847" fmla="*/ 466881 h 6160291"/>
              <a:gd name="connsiteX848" fmla="*/ 4142950 w 6020641"/>
              <a:gd name="connsiteY848" fmla="*/ 465531 h 6160291"/>
              <a:gd name="connsiteX849" fmla="*/ 4166197 w 6020641"/>
              <a:gd name="connsiteY849" fmla="*/ 457763 h 6160291"/>
              <a:gd name="connsiteX850" fmla="*/ 4142950 w 6020641"/>
              <a:gd name="connsiteY850" fmla="*/ 465531 h 6160291"/>
              <a:gd name="connsiteX851" fmla="*/ 4150109 w 6020641"/>
              <a:gd name="connsiteY851" fmla="*/ 459437 h 6160291"/>
              <a:gd name="connsiteX852" fmla="*/ 4166197 w 6020641"/>
              <a:gd name="connsiteY852" fmla="*/ 457763 h 6160291"/>
              <a:gd name="connsiteX853" fmla="*/ 4168857 w 6020641"/>
              <a:gd name="connsiteY853" fmla="*/ 453939 h 6160291"/>
              <a:gd name="connsiteX854" fmla="*/ 4180447 w 6020641"/>
              <a:gd name="connsiteY854" fmla="*/ 454535 h 6160291"/>
              <a:gd name="connsiteX855" fmla="*/ 4166197 w 6020641"/>
              <a:gd name="connsiteY855" fmla="*/ 457763 h 6160291"/>
              <a:gd name="connsiteX856" fmla="*/ 4168857 w 6020641"/>
              <a:gd name="connsiteY856" fmla="*/ 453939 h 6160291"/>
              <a:gd name="connsiteX857" fmla="*/ 4188157 w 6020641"/>
              <a:gd name="connsiteY857" fmla="*/ 450643 h 6160291"/>
              <a:gd name="connsiteX858" fmla="*/ 4180447 w 6020641"/>
              <a:gd name="connsiteY858" fmla="*/ 454535 h 6160291"/>
              <a:gd name="connsiteX859" fmla="*/ 4181849 w 6020641"/>
              <a:gd name="connsiteY859" fmla="*/ 452339 h 6160291"/>
              <a:gd name="connsiteX860" fmla="*/ 4188157 w 6020641"/>
              <a:gd name="connsiteY860" fmla="*/ 450643 h 6160291"/>
              <a:gd name="connsiteX861" fmla="*/ 4140126 w 6020641"/>
              <a:gd name="connsiteY861" fmla="*/ 450429 h 6160291"/>
              <a:gd name="connsiteX862" fmla="*/ 4117970 w 6020641"/>
              <a:gd name="connsiteY862" fmla="*/ 458308 h 6160291"/>
              <a:gd name="connsiteX863" fmla="*/ 4124657 w 6020641"/>
              <a:gd name="connsiteY863" fmla="*/ 451875 h 6160291"/>
              <a:gd name="connsiteX864" fmla="*/ 4140126 w 6020641"/>
              <a:gd name="connsiteY864" fmla="*/ 450429 h 6160291"/>
              <a:gd name="connsiteX865" fmla="*/ 3856104 w 6020641"/>
              <a:gd name="connsiteY865" fmla="*/ 450351 h 6160291"/>
              <a:gd name="connsiteX866" fmla="*/ 3818608 w 6020641"/>
              <a:gd name="connsiteY866" fmla="*/ 461346 h 6160291"/>
              <a:gd name="connsiteX867" fmla="*/ 3803269 w 6020641"/>
              <a:gd name="connsiteY867" fmla="*/ 464461 h 6160291"/>
              <a:gd name="connsiteX868" fmla="*/ 3818608 w 6020641"/>
              <a:gd name="connsiteY868" fmla="*/ 461346 h 6160291"/>
              <a:gd name="connsiteX869" fmla="*/ 3856104 w 6020641"/>
              <a:gd name="connsiteY869" fmla="*/ 450351 h 6160291"/>
              <a:gd name="connsiteX870" fmla="*/ 4189035 w 6020641"/>
              <a:gd name="connsiteY870" fmla="*/ 447226 h 6160291"/>
              <a:gd name="connsiteX871" fmla="*/ 4188680 w 6020641"/>
              <a:gd name="connsiteY871" fmla="*/ 448612 h 6160291"/>
              <a:gd name="connsiteX872" fmla="*/ 4188157 w 6020641"/>
              <a:gd name="connsiteY872" fmla="*/ 450643 h 6160291"/>
              <a:gd name="connsiteX873" fmla="*/ 4189724 w 6020641"/>
              <a:gd name="connsiteY873" fmla="*/ 444552 h 6160291"/>
              <a:gd name="connsiteX874" fmla="*/ 4189551 w 6020641"/>
              <a:gd name="connsiteY874" fmla="*/ 445229 h 6160291"/>
              <a:gd name="connsiteX875" fmla="*/ 4189035 w 6020641"/>
              <a:gd name="connsiteY875" fmla="*/ 447226 h 6160291"/>
              <a:gd name="connsiteX876" fmla="*/ 4163177 w 6020641"/>
              <a:gd name="connsiteY876" fmla="*/ 443420 h 6160291"/>
              <a:gd name="connsiteX877" fmla="*/ 4140126 w 6020641"/>
              <a:gd name="connsiteY877" fmla="*/ 450429 h 6160291"/>
              <a:gd name="connsiteX878" fmla="*/ 4146779 w 6020641"/>
              <a:gd name="connsiteY878" fmla="*/ 444673 h 6160291"/>
              <a:gd name="connsiteX879" fmla="*/ 4163177 w 6020641"/>
              <a:gd name="connsiteY879" fmla="*/ 443420 h 6160291"/>
              <a:gd name="connsiteX880" fmla="*/ 4185333 w 6020641"/>
              <a:gd name="connsiteY880" fmla="*/ 435541 h 6160291"/>
              <a:gd name="connsiteX881" fmla="*/ 4163177 w 6020641"/>
              <a:gd name="connsiteY881" fmla="*/ 443420 h 6160291"/>
              <a:gd name="connsiteX882" fmla="*/ 4169865 w 6020641"/>
              <a:gd name="connsiteY882" fmla="*/ 436986 h 6160291"/>
              <a:gd name="connsiteX883" fmla="*/ 4185333 w 6020641"/>
              <a:gd name="connsiteY883" fmla="*/ 435541 h 6160291"/>
              <a:gd name="connsiteX884" fmla="*/ 2748337 w 6020641"/>
              <a:gd name="connsiteY884" fmla="*/ 361696 h 6160291"/>
              <a:gd name="connsiteX885" fmla="*/ 2710841 w 6020641"/>
              <a:gd name="connsiteY885" fmla="*/ 372692 h 6160291"/>
              <a:gd name="connsiteX886" fmla="*/ 2728499 w 6020641"/>
              <a:gd name="connsiteY886" fmla="*/ 363282 h 6160291"/>
              <a:gd name="connsiteX887" fmla="*/ 2748337 w 6020641"/>
              <a:gd name="connsiteY887" fmla="*/ 361696 h 6160291"/>
              <a:gd name="connsiteX888" fmla="*/ 2753995 w 6020641"/>
              <a:gd name="connsiteY888" fmla="*/ 358179 h 6160291"/>
              <a:gd name="connsiteX889" fmla="*/ 2763677 w 6020641"/>
              <a:gd name="connsiteY889" fmla="*/ 358581 h 6160291"/>
              <a:gd name="connsiteX890" fmla="*/ 2748337 w 6020641"/>
              <a:gd name="connsiteY890" fmla="*/ 361696 h 6160291"/>
              <a:gd name="connsiteX891" fmla="*/ 2753995 w 6020641"/>
              <a:gd name="connsiteY891" fmla="*/ 358179 h 6160291"/>
              <a:gd name="connsiteX892" fmla="*/ 2786727 w 6020641"/>
              <a:gd name="connsiteY892" fmla="*/ 351572 h 6160291"/>
              <a:gd name="connsiteX893" fmla="*/ 2763677 w 6020641"/>
              <a:gd name="connsiteY893" fmla="*/ 358581 h 6160291"/>
              <a:gd name="connsiteX894" fmla="*/ 2770329 w 6020641"/>
              <a:gd name="connsiteY894" fmla="*/ 352825 h 6160291"/>
              <a:gd name="connsiteX895" fmla="*/ 2786727 w 6020641"/>
              <a:gd name="connsiteY895" fmla="*/ 351572 h 6160291"/>
              <a:gd name="connsiteX896" fmla="*/ 2792011 w 6020641"/>
              <a:gd name="connsiteY896" fmla="*/ 347334 h 6160291"/>
              <a:gd name="connsiteX897" fmla="*/ 2801172 w 6020641"/>
              <a:gd name="connsiteY897" fmla="*/ 347584 h 6160291"/>
              <a:gd name="connsiteX898" fmla="*/ 2786727 w 6020641"/>
              <a:gd name="connsiteY898" fmla="*/ 351572 h 6160291"/>
              <a:gd name="connsiteX899" fmla="*/ 2792011 w 6020641"/>
              <a:gd name="connsiteY899" fmla="*/ 347334 h 6160291"/>
              <a:gd name="connsiteX900" fmla="*/ 4290434 w 6020641"/>
              <a:gd name="connsiteY900" fmla="*/ 296541 h 6160291"/>
              <a:gd name="connsiteX901" fmla="*/ 4282247 w 6020641"/>
              <a:gd name="connsiteY901" fmla="*/ 301263 h 6160291"/>
              <a:gd name="connsiteX902" fmla="*/ 4281803 w 6020641"/>
              <a:gd name="connsiteY902" fmla="*/ 301248 h 6160291"/>
              <a:gd name="connsiteX903" fmla="*/ 3903872 w 6020641"/>
              <a:gd name="connsiteY903" fmla="*/ 103373 h 6160291"/>
              <a:gd name="connsiteX904" fmla="*/ 3917230 w 6020641"/>
              <a:gd name="connsiteY904" fmla="*/ 104149 h 6160291"/>
              <a:gd name="connsiteX905" fmla="*/ 3865681 w 6020641"/>
              <a:gd name="connsiteY905" fmla="*/ 117611 h 6160291"/>
              <a:gd name="connsiteX906" fmla="*/ 3874565 w 6020641"/>
              <a:gd name="connsiteY906" fmla="*/ 109160 h 6160291"/>
              <a:gd name="connsiteX907" fmla="*/ 3888815 w 6020641"/>
              <a:gd name="connsiteY907" fmla="*/ 105933 h 6160291"/>
              <a:gd name="connsiteX908" fmla="*/ 3903872 w 6020641"/>
              <a:gd name="connsiteY908" fmla="*/ 103373 h 6160291"/>
              <a:gd name="connsiteX909" fmla="*/ 3941367 w 6020641"/>
              <a:gd name="connsiteY909" fmla="*/ 92377 h 6160291"/>
              <a:gd name="connsiteX910" fmla="*/ 3954727 w 6020641"/>
              <a:gd name="connsiteY910" fmla="*/ 93154 h 6160291"/>
              <a:gd name="connsiteX911" fmla="*/ 3917230 w 6020641"/>
              <a:gd name="connsiteY911" fmla="*/ 104149 h 6160291"/>
              <a:gd name="connsiteX912" fmla="*/ 3926311 w 6020641"/>
              <a:gd name="connsiteY912" fmla="*/ 94938 h 6160291"/>
              <a:gd name="connsiteX913" fmla="*/ 3941367 w 6020641"/>
              <a:gd name="connsiteY913" fmla="*/ 92377 h 6160291"/>
              <a:gd name="connsiteX914" fmla="*/ 3960415 w 6020641"/>
              <a:gd name="connsiteY914" fmla="*/ 87885 h 6160291"/>
              <a:gd name="connsiteX915" fmla="*/ 3970066 w 6020641"/>
              <a:gd name="connsiteY915" fmla="*/ 90037 h 6160291"/>
              <a:gd name="connsiteX916" fmla="*/ 3954727 w 6020641"/>
              <a:gd name="connsiteY916" fmla="*/ 93154 h 6160291"/>
              <a:gd name="connsiteX917" fmla="*/ 3960415 w 6020641"/>
              <a:gd name="connsiteY917" fmla="*/ 87885 h 6160291"/>
              <a:gd name="connsiteX918" fmla="*/ 3972350 w 6020641"/>
              <a:gd name="connsiteY918" fmla="*/ 84422 h 6160291"/>
              <a:gd name="connsiteX919" fmla="*/ 3977777 w 6020641"/>
              <a:gd name="connsiteY919" fmla="*/ 86145 h 6160291"/>
              <a:gd name="connsiteX920" fmla="*/ 3970066 w 6020641"/>
              <a:gd name="connsiteY920" fmla="*/ 90037 h 6160291"/>
              <a:gd name="connsiteX921" fmla="*/ 3972350 w 6020641"/>
              <a:gd name="connsiteY921" fmla="*/ 84422 h 6160291"/>
              <a:gd name="connsiteX922" fmla="*/ 3978950 w 6020641"/>
              <a:gd name="connsiteY922" fmla="*/ 81586 h 6160291"/>
              <a:gd name="connsiteX923" fmla="*/ 3992027 w 6020641"/>
              <a:gd name="connsiteY923" fmla="*/ 82917 h 6160291"/>
              <a:gd name="connsiteX924" fmla="*/ 3977777 w 6020641"/>
              <a:gd name="connsiteY924" fmla="*/ 86145 h 6160291"/>
              <a:gd name="connsiteX925" fmla="*/ 3993395 w 6020641"/>
              <a:gd name="connsiteY925" fmla="*/ 77599 h 6160291"/>
              <a:gd name="connsiteX926" fmla="*/ 3992027 w 6020641"/>
              <a:gd name="connsiteY926" fmla="*/ 82917 h 6160291"/>
              <a:gd name="connsiteX927" fmla="*/ 4464029 w 6020641"/>
              <a:gd name="connsiteY927" fmla="*/ 0 h 6160291"/>
              <a:gd name="connsiteX928" fmla="*/ 4447238 w 6020641"/>
              <a:gd name="connsiteY928" fmla="*/ 13104 h 6160291"/>
              <a:gd name="connsiteX929" fmla="*/ 4534415 w 6020641"/>
              <a:gd name="connsiteY929" fmla="*/ 21983 h 6160291"/>
              <a:gd name="connsiteX930" fmla="*/ 4546237 w 6020641"/>
              <a:gd name="connsiteY930" fmla="*/ 32543 h 6160291"/>
              <a:gd name="connsiteX931" fmla="*/ 4392927 w 6020641"/>
              <a:gd name="connsiteY931" fmla="*/ 89441 h 6160291"/>
              <a:gd name="connsiteX932" fmla="*/ 4382675 w 6020641"/>
              <a:gd name="connsiteY932" fmla="*/ 103212 h 6160291"/>
              <a:gd name="connsiteX933" fmla="*/ 4253870 w 6020641"/>
              <a:gd name="connsiteY933" fmla="*/ 143113 h 6160291"/>
              <a:gd name="connsiteX934" fmla="*/ 4342834 w 6020641"/>
              <a:gd name="connsiteY934" fmla="*/ 123325 h 6160291"/>
              <a:gd name="connsiteX935" fmla="*/ 4415367 w 6020641"/>
              <a:gd name="connsiteY935" fmla="*/ 106542 h 6160291"/>
              <a:gd name="connsiteX936" fmla="*/ 4210313 w 6020641"/>
              <a:gd name="connsiteY936" fmla="*/ 177662 h 6160291"/>
              <a:gd name="connsiteX937" fmla="*/ 4238926 w 6020641"/>
              <a:gd name="connsiteY937" fmla="*/ 175119 h 6160291"/>
              <a:gd name="connsiteX938" fmla="*/ 4210792 w 6020641"/>
              <a:gd name="connsiteY938" fmla="*/ 201882 h 6160291"/>
              <a:gd name="connsiteX939" fmla="*/ 4282068 w 6020641"/>
              <a:gd name="connsiteY939" fmla="*/ 194327 h 6160291"/>
              <a:gd name="connsiteX940" fmla="*/ 4328365 w 6020641"/>
              <a:gd name="connsiteY940" fmla="*/ 179550 h 6160291"/>
              <a:gd name="connsiteX941" fmla="*/ 4353346 w 6020641"/>
              <a:gd name="connsiteY941" fmla="*/ 186772 h 6160291"/>
              <a:gd name="connsiteX942" fmla="*/ 4243877 w 6020641"/>
              <a:gd name="connsiteY942" fmla="*/ 234101 h 6160291"/>
              <a:gd name="connsiteX943" fmla="*/ 4334209 w 6020641"/>
              <a:gd name="connsiteY943" fmla="*/ 208994 h 6160291"/>
              <a:gd name="connsiteX944" fmla="*/ 4454213 w 6020641"/>
              <a:gd name="connsiteY944" fmla="*/ 172875 h 6160291"/>
              <a:gd name="connsiteX945" fmla="*/ 4347285 w 6020641"/>
              <a:gd name="connsiteY945" fmla="*/ 210326 h 6160291"/>
              <a:gd name="connsiteX946" fmla="*/ 4397578 w 6020641"/>
              <a:gd name="connsiteY946" fmla="*/ 206092 h 6160291"/>
              <a:gd name="connsiteX947" fmla="*/ 4493358 w 6020641"/>
              <a:gd name="connsiteY947" fmla="*/ 181540 h 6160291"/>
              <a:gd name="connsiteX948" fmla="*/ 4409482 w 6020641"/>
              <a:gd name="connsiteY948" fmla="*/ 211982 h 6160291"/>
              <a:gd name="connsiteX949" fmla="*/ 4502637 w 6020641"/>
              <a:gd name="connsiteY949" fmla="*/ 201978 h 6160291"/>
              <a:gd name="connsiteX950" fmla="*/ 4577434 w 6020641"/>
              <a:gd name="connsiteY950" fmla="*/ 180746 h 6160291"/>
              <a:gd name="connsiteX951" fmla="*/ 4279703 w 6020641"/>
              <a:gd name="connsiteY951" fmla="*/ 286091 h 6160291"/>
              <a:gd name="connsiteX952" fmla="*/ 4269614 w 6020641"/>
              <a:gd name="connsiteY952" fmla="*/ 300853 h 6160291"/>
              <a:gd name="connsiteX953" fmla="*/ 4281803 w 6020641"/>
              <a:gd name="connsiteY953" fmla="*/ 301248 h 6160291"/>
              <a:gd name="connsiteX954" fmla="*/ 4247669 w 6020641"/>
              <a:gd name="connsiteY954" fmla="*/ 319865 h 6160291"/>
              <a:gd name="connsiteX955" fmla="*/ 4191134 w 6020641"/>
              <a:gd name="connsiteY955" fmla="*/ 334769 h 6160291"/>
              <a:gd name="connsiteX956" fmla="*/ 3870353 w 6020641"/>
              <a:gd name="connsiteY956" fmla="*/ 447123 h 6160291"/>
              <a:gd name="connsiteX957" fmla="*/ 4297367 w 6020641"/>
              <a:gd name="connsiteY957" fmla="*/ 326096 h 6160291"/>
              <a:gd name="connsiteX958" fmla="*/ 4417369 w 6020641"/>
              <a:gd name="connsiteY958" fmla="*/ 289977 h 6160291"/>
              <a:gd name="connsiteX959" fmla="*/ 4186724 w 6020641"/>
              <a:gd name="connsiteY959" fmla="*/ 377984 h 6160291"/>
              <a:gd name="connsiteX960" fmla="*/ 4163674 w 6020641"/>
              <a:gd name="connsiteY960" fmla="*/ 384992 h 6160291"/>
              <a:gd name="connsiteX961" fmla="*/ 4141517 w 6020641"/>
              <a:gd name="connsiteY961" fmla="*/ 392872 h 6160291"/>
              <a:gd name="connsiteX962" fmla="*/ 4126178 w 6020641"/>
              <a:gd name="connsiteY962" fmla="*/ 395987 h 6160291"/>
              <a:gd name="connsiteX963" fmla="*/ 4141517 w 6020641"/>
              <a:gd name="connsiteY963" fmla="*/ 392872 h 6160291"/>
              <a:gd name="connsiteX964" fmla="*/ 4163674 w 6020641"/>
              <a:gd name="connsiteY964" fmla="*/ 384992 h 6160291"/>
              <a:gd name="connsiteX965" fmla="*/ 4186724 w 6020641"/>
              <a:gd name="connsiteY965" fmla="*/ 377984 h 6160291"/>
              <a:gd name="connsiteX966" fmla="*/ 4322068 w 6020641"/>
              <a:gd name="connsiteY966" fmla="*/ 338749 h 6160291"/>
              <a:gd name="connsiteX967" fmla="*/ 4452325 w 6020641"/>
              <a:gd name="connsiteY967" fmla="*/ 288858 h 6160291"/>
              <a:gd name="connsiteX968" fmla="*/ 4394601 w 6020641"/>
              <a:gd name="connsiteY968" fmla="*/ 321965 h 6160291"/>
              <a:gd name="connsiteX969" fmla="*/ 4319723 w 6020641"/>
              <a:gd name="connsiteY969" fmla="*/ 347866 h 6160291"/>
              <a:gd name="connsiteX970" fmla="*/ 4206339 w 6020641"/>
              <a:gd name="connsiteY970" fmla="*/ 379982 h 6160291"/>
              <a:gd name="connsiteX971" fmla="*/ 4258002 w 6020641"/>
              <a:gd name="connsiteY971" fmla="*/ 370429 h 6160291"/>
              <a:gd name="connsiteX972" fmla="*/ 4319723 w 6020641"/>
              <a:gd name="connsiteY972" fmla="*/ 347866 h 6160291"/>
              <a:gd name="connsiteX973" fmla="*/ 4423017 w 6020641"/>
              <a:gd name="connsiteY973" fmla="*/ 320181 h 6160291"/>
              <a:gd name="connsiteX974" fmla="*/ 4474679 w 6020641"/>
              <a:gd name="connsiteY974" fmla="*/ 310628 h 6160291"/>
              <a:gd name="connsiteX975" fmla="*/ 4040434 w 6020641"/>
              <a:gd name="connsiteY975" fmla="*/ 459767 h 6160291"/>
              <a:gd name="connsiteX976" fmla="*/ 4092095 w 6020641"/>
              <a:gd name="connsiteY976" fmla="*/ 450215 h 6160291"/>
              <a:gd name="connsiteX977" fmla="*/ 4117970 w 6020641"/>
              <a:gd name="connsiteY977" fmla="*/ 458308 h 6160291"/>
              <a:gd name="connsiteX978" fmla="*/ 4120989 w 6020641"/>
              <a:gd name="connsiteY978" fmla="*/ 472651 h 6160291"/>
              <a:gd name="connsiteX979" fmla="*/ 3726584 w 6020641"/>
              <a:gd name="connsiteY979" fmla="*/ 601677 h 6160291"/>
              <a:gd name="connsiteX980" fmla="*/ 3661763 w 6020641"/>
              <a:gd name="connsiteY980" fmla="*/ 614567 h 6160291"/>
              <a:gd name="connsiteX981" fmla="*/ 3649247 w 6020641"/>
              <a:gd name="connsiteY981" fmla="*/ 632786 h 6160291"/>
              <a:gd name="connsiteX982" fmla="*/ 3645250 w 6020641"/>
              <a:gd name="connsiteY982" fmla="*/ 622243 h 6160291"/>
              <a:gd name="connsiteX983" fmla="*/ 3517534 w 6020641"/>
              <a:gd name="connsiteY983" fmla="*/ 662254 h 6160291"/>
              <a:gd name="connsiteX984" fmla="*/ 3381996 w 6020641"/>
              <a:gd name="connsiteY984" fmla="*/ 702250 h 6160291"/>
              <a:gd name="connsiteX985" fmla="*/ 3380823 w 6020641"/>
              <a:gd name="connsiteY985" fmla="*/ 706808 h 6160291"/>
              <a:gd name="connsiteX986" fmla="*/ 3333270 w 6020641"/>
              <a:gd name="connsiteY986" fmla="*/ 730814 h 6160291"/>
              <a:gd name="connsiteX987" fmla="*/ 3375935 w 6020641"/>
              <a:gd name="connsiteY987" fmla="*/ 725804 h 6160291"/>
              <a:gd name="connsiteX988" fmla="*/ 3809487 w 6020641"/>
              <a:gd name="connsiteY988" fmla="*/ 605442 h 6160291"/>
              <a:gd name="connsiteX989" fmla="*/ 3966987 w 6020641"/>
              <a:gd name="connsiteY989" fmla="*/ 558327 h 6160291"/>
              <a:gd name="connsiteX990" fmla="*/ 3956734 w 6020641"/>
              <a:gd name="connsiteY990" fmla="*/ 572098 h 6160291"/>
              <a:gd name="connsiteX991" fmla="*/ 4140303 w 6020641"/>
              <a:gd name="connsiteY991" fmla="*/ 532316 h 6160291"/>
              <a:gd name="connsiteX992" fmla="*/ 4084926 w 6020641"/>
              <a:gd name="connsiteY992" fmla="*/ 556305 h 6160291"/>
              <a:gd name="connsiteX993" fmla="*/ 4152010 w 6020641"/>
              <a:gd name="connsiteY993" fmla="*/ 538966 h 6160291"/>
              <a:gd name="connsiteX994" fmla="*/ 4227002 w 6020641"/>
              <a:gd name="connsiteY994" fmla="*/ 516976 h 6160291"/>
              <a:gd name="connsiteX995" fmla="*/ 4301799 w 6020641"/>
              <a:gd name="connsiteY995" fmla="*/ 495743 h 6160291"/>
              <a:gd name="connsiteX996" fmla="*/ 4359804 w 6020641"/>
              <a:gd name="connsiteY996" fmla="*/ 487617 h 6160291"/>
              <a:gd name="connsiteX997" fmla="*/ 4257069 w 6020641"/>
              <a:gd name="connsiteY997" fmla="*/ 534852 h 6160291"/>
              <a:gd name="connsiteX998" fmla="*/ 4309988 w 6020641"/>
              <a:gd name="connsiteY998" fmla="*/ 516071 h 6160291"/>
              <a:gd name="connsiteX999" fmla="*/ 4329521 w 6020641"/>
              <a:gd name="connsiteY999" fmla="*/ 522738 h 6160291"/>
              <a:gd name="connsiteX1000" fmla="*/ 4449523 w 6020641"/>
              <a:gd name="connsiteY1000" fmla="*/ 486619 h 6160291"/>
              <a:gd name="connsiteX1001" fmla="*/ 4316920 w 6020641"/>
              <a:gd name="connsiteY1001" fmla="*/ 545626 h 6160291"/>
              <a:gd name="connsiteX1002" fmla="*/ 4233044 w 6020641"/>
              <a:gd name="connsiteY1002" fmla="*/ 576069 h 6160291"/>
              <a:gd name="connsiteX1003" fmla="*/ 4316920 w 6020641"/>
              <a:gd name="connsiteY1003" fmla="*/ 545626 h 6160291"/>
              <a:gd name="connsiteX1004" fmla="*/ 4443463 w 6020641"/>
              <a:gd name="connsiteY1004" fmla="*/ 510172 h 6160291"/>
              <a:gd name="connsiteX1005" fmla="*/ 4546675 w 6020641"/>
              <a:gd name="connsiteY1005" fmla="*/ 487156 h 6160291"/>
              <a:gd name="connsiteX1006" fmla="*/ 4515717 w 6020641"/>
              <a:gd name="connsiteY1006" fmla="*/ 498818 h 6160291"/>
              <a:gd name="connsiteX1007" fmla="*/ 4480067 w 6020641"/>
              <a:gd name="connsiteY1007" fmla="*/ 528714 h 6160291"/>
              <a:gd name="connsiteX1008" fmla="*/ 4367691 w 6020641"/>
              <a:gd name="connsiteY1008" fmla="*/ 565612 h 6160291"/>
              <a:gd name="connsiteX1009" fmla="*/ 4084408 w 6020641"/>
              <a:gd name="connsiteY1009" fmla="*/ 666971 h 6160291"/>
              <a:gd name="connsiteX1010" fmla="*/ 4058732 w 6020641"/>
              <a:gd name="connsiteY1010" fmla="*/ 688526 h 6160291"/>
              <a:gd name="connsiteX1011" fmla="*/ 4156857 w 6020641"/>
              <a:gd name="connsiteY1011" fmla="*/ 654856 h 6160291"/>
              <a:gd name="connsiteX1012" fmla="*/ 4373057 w 6020641"/>
              <a:gd name="connsiteY1012" fmla="*/ 570836 h 6160291"/>
              <a:gd name="connsiteX1013" fmla="*/ 4400299 w 6020641"/>
              <a:gd name="connsiteY1013" fmla="*/ 573610 h 6160291"/>
              <a:gd name="connsiteX1014" fmla="*/ 4513765 w 6020641"/>
              <a:gd name="connsiteY1014" fmla="*/ 536825 h 6160291"/>
              <a:gd name="connsiteX1015" fmla="*/ 4404297 w 6020641"/>
              <a:gd name="connsiteY1015" fmla="*/ 584154 h 6160291"/>
              <a:gd name="connsiteX1016" fmla="*/ 4336517 w 6020641"/>
              <a:gd name="connsiteY1016" fmla="*/ 630270 h 6160291"/>
              <a:gd name="connsiteX1017" fmla="*/ 4214167 w 6020641"/>
              <a:gd name="connsiteY1017" fmla="*/ 675508 h 6160291"/>
              <a:gd name="connsiteX1018" fmla="*/ 4145213 w 6020641"/>
              <a:gd name="connsiteY1018" fmla="*/ 726183 h 6160291"/>
              <a:gd name="connsiteX1019" fmla="*/ 4499776 w 6020641"/>
              <a:gd name="connsiteY1019" fmla="*/ 617269 h 6160291"/>
              <a:gd name="connsiteX1020" fmla="*/ 4532187 w 6020641"/>
              <a:gd name="connsiteY1020" fmla="*/ 626028 h 6160291"/>
              <a:gd name="connsiteX1021" fmla="*/ 4375361 w 6020641"/>
              <a:gd name="connsiteY1021" fmla="*/ 696603 h 6160291"/>
              <a:gd name="connsiteX1022" fmla="*/ 4348597 w 6020641"/>
              <a:gd name="connsiteY1022" fmla="*/ 718049 h 6160291"/>
              <a:gd name="connsiteX1023" fmla="*/ 4415681 w 6020641"/>
              <a:gd name="connsiteY1023" fmla="*/ 700709 h 6160291"/>
              <a:gd name="connsiteX1024" fmla="*/ 4464886 w 6020641"/>
              <a:gd name="connsiteY1024" fmla="*/ 696364 h 6160291"/>
              <a:gd name="connsiteX1025" fmla="*/ 4294981 w 6020641"/>
              <a:gd name="connsiteY1025" fmla="*/ 765608 h 6160291"/>
              <a:gd name="connsiteX1026" fmla="*/ 4409620 w 6020641"/>
              <a:gd name="connsiteY1026" fmla="*/ 724264 h 6160291"/>
              <a:gd name="connsiteX1027" fmla="*/ 4514005 w 6020641"/>
              <a:gd name="connsiteY1027" fmla="*/ 696689 h 6160291"/>
              <a:gd name="connsiteX1028" fmla="*/ 4470645 w 6020641"/>
              <a:gd name="connsiteY1028" fmla="*/ 730479 h 6160291"/>
              <a:gd name="connsiteX1029" fmla="*/ 4582937 w 6020641"/>
              <a:gd name="connsiteY1029" fmla="*/ 698253 h 6160291"/>
              <a:gd name="connsiteX1030" fmla="*/ 4525214 w 6020641"/>
              <a:gd name="connsiteY1030" fmla="*/ 731359 h 6160291"/>
              <a:gd name="connsiteX1031" fmla="*/ 4517503 w 6020641"/>
              <a:gd name="connsiteY1031" fmla="*/ 735251 h 6160291"/>
              <a:gd name="connsiteX1032" fmla="*/ 4509791 w 6020641"/>
              <a:gd name="connsiteY1032" fmla="*/ 739144 h 6160291"/>
              <a:gd name="connsiteX1033" fmla="*/ 4501884 w 6020641"/>
              <a:gd name="connsiteY1033" fmla="*/ 743797 h 6160291"/>
              <a:gd name="connsiteX1034" fmla="*/ 4509791 w 6020641"/>
              <a:gd name="connsiteY1034" fmla="*/ 739144 h 6160291"/>
              <a:gd name="connsiteX1035" fmla="*/ 4517503 w 6020641"/>
              <a:gd name="connsiteY1035" fmla="*/ 735251 h 6160291"/>
              <a:gd name="connsiteX1036" fmla="*/ 4525214 w 6020641"/>
              <a:gd name="connsiteY1036" fmla="*/ 731359 h 6160291"/>
              <a:gd name="connsiteX1037" fmla="*/ 4583415 w 6020641"/>
              <a:gd name="connsiteY1037" fmla="*/ 722472 h 6160291"/>
              <a:gd name="connsiteX1038" fmla="*/ 4471599 w 6020641"/>
              <a:gd name="connsiteY1038" fmla="*/ 778918 h 6160291"/>
              <a:gd name="connsiteX1039" fmla="*/ 4391915 w 6020641"/>
              <a:gd name="connsiteY1039" fmla="*/ 819144 h 6160291"/>
              <a:gd name="connsiteX1040" fmla="*/ 4553413 w 6020641"/>
              <a:gd name="connsiteY1040" fmla="*/ 782571 h 6160291"/>
              <a:gd name="connsiteX1041" fmla="*/ 4530083 w 6020641"/>
              <a:gd name="connsiteY1041" fmla="*/ 795011 h 6160291"/>
              <a:gd name="connsiteX1042" fmla="*/ 4454591 w 6020641"/>
              <a:gd name="connsiteY1042" fmla="*/ 845020 h 6160291"/>
              <a:gd name="connsiteX1043" fmla="*/ 4343949 w 6020641"/>
              <a:gd name="connsiteY1043" fmla="*/ 896908 h 6160291"/>
              <a:gd name="connsiteX1044" fmla="*/ 4440820 w 6020641"/>
              <a:gd name="connsiteY1044" fmla="*/ 872467 h 6160291"/>
              <a:gd name="connsiteX1045" fmla="*/ 4374211 w 6020641"/>
              <a:gd name="connsiteY1045" fmla="*/ 914025 h 6160291"/>
              <a:gd name="connsiteX1046" fmla="*/ 4496955 w 6020641"/>
              <a:gd name="connsiteY1046" fmla="*/ 897676 h 6160291"/>
              <a:gd name="connsiteX1047" fmla="*/ 4424981 w 6020641"/>
              <a:gd name="connsiteY1047" fmla="*/ 934010 h 6160291"/>
              <a:gd name="connsiteX1048" fmla="*/ 4226945 w 6020641"/>
              <a:gd name="connsiteY1048" fmla="*/ 1030016 h 6160291"/>
              <a:gd name="connsiteX1049" fmla="*/ 4294227 w 6020641"/>
              <a:gd name="connsiteY1049" fmla="*/ 1011918 h 6160291"/>
              <a:gd name="connsiteX1050" fmla="*/ 4144915 w 6020641"/>
              <a:gd name="connsiteY1050" fmla="*/ 1079360 h 6160291"/>
              <a:gd name="connsiteX1051" fmla="*/ 4133490 w 6020641"/>
              <a:gd name="connsiteY1051" fmla="*/ 1097688 h 6160291"/>
              <a:gd name="connsiteX1052" fmla="*/ 4053805 w 6020641"/>
              <a:gd name="connsiteY1052" fmla="*/ 1137915 h 6160291"/>
              <a:gd name="connsiteX1053" fmla="*/ 4163337 w 6020641"/>
              <a:gd name="connsiteY1053" fmla="*/ 1168563 h 6160291"/>
              <a:gd name="connsiteX1054" fmla="*/ 4439431 w 6020641"/>
              <a:gd name="connsiteY1054" fmla="*/ 1225533 h 6160291"/>
              <a:gd name="connsiteX1055" fmla="*/ 4936965 w 6020641"/>
              <a:gd name="connsiteY1055" fmla="*/ 1343261 h 6160291"/>
              <a:gd name="connsiteX1056" fmla="*/ 5163659 w 6020641"/>
              <a:gd name="connsiteY1056" fmla="*/ 1405334 h 6160291"/>
              <a:gd name="connsiteX1057" fmla="*/ 5681825 w 6020641"/>
              <a:gd name="connsiteY1057" fmla="*/ 1651476 h 6160291"/>
              <a:gd name="connsiteX1058" fmla="*/ 5815541 w 6020641"/>
              <a:gd name="connsiteY1058" fmla="*/ 1805443 h 6160291"/>
              <a:gd name="connsiteX1059" fmla="*/ 5844135 w 6020641"/>
              <a:gd name="connsiteY1059" fmla="*/ 1885545 h 6160291"/>
              <a:gd name="connsiteX1060" fmla="*/ 5714791 w 6020641"/>
              <a:gd name="connsiteY1060" fmla="*/ 2118759 h 6160291"/>
              <a:gd name="connsiteX1061" fmla="*/ 5699452 w 6020641"/>
              <a:gd name="connsiteY1061" fmla="*/ 2121874 h 6160291"/>
              <a:gd name="connsiteX1062" fmla="*/ 5696910 w 6020641"/>
              <a:gd name="connsiteY1062" fmla="*/ 2131752 h 6160291"/>
              <a:gd name="connsiteX1063" fmla="*/ 5667715 w 6020641"/>
              <a:gd name="connsiteY1063" fmla="*/ 2166984 h 6160291"/>
              <a:gd name="connsiteX1064" fmla="*/ 5678251 w 6020641"/>
              <a:gd name="connsiteY1064" fmla="*/ 2178194 h 6160291"/>
              <a:gd name="connsiteX1065" fmla="*/ 5535653 w 6020641"/>
              <a:gd name="connsiteY1065" fmla="*/ 2328187 h 6160291"/>
              <a:gd name="connsiteX1066" fmla="*/ 5482517 w 6020641"/>
              <a:gd name="connsiteY1066" fmla="*/ 2399967 h 6160291"/>
              <a:gd name="connsiteX1067" fmla="*/ 5497657 w 6020641"/>
              <a:gd name="connsiteY1067" fmla="*/ 2367202 h 6160291"/>
              <a:gd name="connsiteX1068" fmla="*/ 5455275 w 6020641"/>
              <a:gd name="connsiteY1068" fmla="*/ 2397192 h 6160291"/>
              <a:gd name="connsiteX1069" fmla="*/ 5474806 w 6020641"/>
              <a:gd name="connsiteY1069" fmla="*/ 2403860 h 6160291"/>
              <a:gd name="connsiteX1070" fmla="*/ 5437984 w 6020641"/>
              <a:gd name="connsiteY1070" fmla="*/ 2438316 h 6160291"/>
              <a:gd name="connsiteX1071" fmla="*/ 5430555 w 6020641"/>
              <a:gd name="connsiteY1071" fmla="*/ 2467187 h 6160291"/>
              <a:gd name="connsiteX1072" fmla="*/ 5393731 w 6020641"/>
              <a:gd name="connsiteY1072" fmla="*/ 2501643 h 6160291"/>
              <a:gd name="connsiteX1073" fmla="*/ 5369883 w 6020641"/>
              <a:gd name="connsiteY1073" fmla="*/ 2624746 h 6160291"/>
              <a:gd name="connsiteX1074" fmla="*/ 5351523 w 6020641"/>
              <a:gd name="connsiteY1074" fmla="*/ 2613520 h 6160291"/>
              <a:gd name="connsiteX1075" fmla="*/ 5359713 w 6020641"/>
              <a:gd name="connsiteY1075" fmla="*/ 2633847 h 6160291"/>
              <a:gd name="connsiteX1076" fmla="*/ 5269558 w 6020641"/>
              <a:gd name="connsiteY1076" fmla="*/ 2740840 h 6160291"/>
              <a:gd name="connsiteX1077" fmla="*/ 5249725 w 6020641"/>
              <a:gd name="connsiteY1077" fmla="*/ 2791841 h 6160291"/>
              <a:gd name="connsiteX1078" fmla="*/ 5144821 w 6020641"/>
              <a:gd name="connsiteY1078" fmla="*/ 2930080 h 6160291"/>
              <a:gd name="connsiteX1079" fmla="*/ 5137586 w 6020641"/>
              <a:gd name="connsiteY1079" fmla="*/ 2958193 h 6160291"/>
              <a:gd name="connsiteX1080" fmla="*/ 5036005 w 6020641"/>
              <a:gd name="connsiteY1080" fmla="*/ 3083516 h 6160291"/>
              <a:gd name="connsiteX1081" fmla="*/ 4969098 w 6020641"/>
              <a:gd name="connsiteY1081" fmla="*/ 3182741 h 6160291"/>
              <a:gd name="connsiteX1082" fmla="*/ 4682949 w 6020641"/>
              <a:gd name="connsiteY1082" fmla="*/ 3434292 h 6160291"/>
              <a:gd name="connsiteX1083" fmla="*/ 3531005 w 6020641"/>
              <a:gd name="connsiteY1083" fmla="*/ 3843269 h 6160291"/>
              <a:gd name="connsiteX1084" fmla="*/ 3528464 w 6020641"/>
              <a:gd name="connsiteY1084" fmla="*/ 3853146 h 6160291"/>
              <a:gd name="connsiteX1085" fmla="*/ 3522403 w 6020641"/>
              <a:gd name="connsiteY1085" fmla="*/ 3876701 h 6160291"/>
              <a:gd name="connsiteX1086" fmla="*/ 3655339 w 6020641"/>
              <a:gd name="connsiteY1086" fmla="*/ 3848897 h 6160291"/>
              <a:gd name="connsiteX1087" fmla="*/ 4923299 w 6020641"/>
              <a:gd name="connsiteY1087" fmla="*/ 3417529 h 6160291"/>
              <a:gd name="connsiteX1088" fmla="*/ 4418165 w 6020641"/>
              <a:gd name="connsiteY1088" fmla="*/ 3886569 h 6160291"/>
              <a:gd name="connsiteX1089" fmla="*/ 5752705 w 6020641"/>
              <a:gd name="connsiteY1089" fmla="*/ 4205216 h 6160291"/>
              <a:gd name="connsiteX1090" fmla="*/ 5727809 w 6020641"/>
              <a:gd name="connsiteY1090" fmla="*/ 4193324 h 6160291"/>
              <a:gd name="connsiteX1091" fmla="*/ 5617749 w 6020641"/>
              <a:gd name="connsiteY1091" fmla="*/ 4163852 h 6160291"/>
              <a:gd name="connsiteX1092" fmla="*/ 5575269 w 6020641"/>
              <a:gd name="connsiteY1092" fmla="*/ 4152637 h 6160291"/>
              <a:gd name="connsiteX1093" fmla="*/ 5591317 w 6020641"/>
              <a:gd name="connsiteY1093" fmla="*/ 4154814 h 6160291"/>
              <a:gd name="connsiteX1094" fmla="*/ 5611831 w 6020641"/>
              <a:gd name="connsiteY1094" fmla="*/ 4160237 h 6160291"/>
              <a:gd name="connsiteX1095" fmla="*/ 5668293 w 6020641"/>
              <a:gd name="connsiteY1095" fmla="*/ 4175142 h 6160291"/>
              <a:gd name="connsiteX1096" fmla="*/ 5670433 w 6020641"/>
              <a:gd name="connsiteY1096" fmla="*/ 4175706 h 6160291"/>
              <a:gd name="connsiteX1097" fmla="*/ 5670427 w 6020641"/>
              <a:gd name="connsiteY1097" fmla="*/ 4176197 h 6160291"/>
              <a:gd name="connsiteX1098" fmla="*/ 5670243 w 6020641"/>
              <a:gd name="connsiteY1098" fmla="*/ 4176182 h 6160291"/>
              <a:gd name="connsiteX1099" fmla="*/ 5670415 w 6020641"/>
              <a:gd name="connsiteY1099" fmla="*/ 4177343 h 6160291"/>
              <a:gd name="connsiteX1100" fmla="*/ 5670427 w 6020641"/>
              <a:gd name="connsiteY1100" fmla="*/ 4176197 h 6160291"/>
              <a:gd name="connsiteX1101" fmla="*/ 5673025 w 6020641"/>
              <a:gd name="connsiteY1101" fmla="*/ 4176387 h 6160291"/>
              <a:gd name="connsiteX1102" fmla="*/ 5709563 w 6020641"/>
              <a:gd name="connsiteY1102" fmla="*/ 4186008 h 6160291"/>
              <a:gd name="connsiteX1103" fmla="*/ 5673809 w 6020641"/>
              <a:gd name="connsiteY1103" fmla="*/ 4176445 h 6160291"/>
              <a:gd name="connsiteX1104" fmla="*/ 5673025 w 6020641"/>
              <a:gd name="connsiteY1104" fmla="*/ 4176387 h 6160291"/>
              <a:gd name="connsiteX1105" fmla="*/ 5670433 w 6020641"/>
              <a:gd name="connsiteY1105" fmla="*/ 4175706 h 6160291"/>
              <a:gd name="connsiteX1106" fmla="*/ 5670459 w 6020641"/>
              <a:gd name="connsiteY1106" fmla="*/ 4172916 h 6160291"/>
              <a:gd name="connsiteX1107" fmla="*/ 5698913 w 6020641"/>
              <a:gd name="connsiteY1107" fmla="*/ 4170888 h 6160291"/>
              <a:gd name="connsiteX1108" fmla="*/ 5601357 w 6020641"/>
              <a:gd name="connsiteY1108" fmla="*/ 4156177 h 6160291"/>
              <a:gd name="connsiteX1109" fmla="*/ 5591317 w 6020641"/>
              <a:gd name="connsiteY1109" fmla="*/ 4154814 h 6160291"/>
              <a:gd name="connsiteX1110" fmla="*/ 5546574 w 6020641"/>
              <a:gd name="connsiteY1110" fmla="*/ 4142988 h 6160291"/>
              <a:gd name="connsiteX1111" fmla="*/ 5584229 w 6020641"/>
              <a:gd name="connsiteY1111" fmla="*/ 4143699 h 6160291"/>
              <a:gd name="connsiteX1112" fmla="*/ 5766000 w 6020641"/>
              <a:gd name="connsiteY1112" fmla="*/ 4153550 h 6160291"/>
              <a:gd name="connsiteX1113" fmla="*/ 5805147 w 6020641"/>
              <a:gd name="connsiteY1113" fmla="*/ 4162215 h 6160291"/>
              <a:gd name="connsiteX1114" fmla="*/ 5819790 w 6020641"/>
              <a:gd name="connsiteY1114" fmla="*/ 4187878 h 6160291"/>
              <a:gd name="connsiteX1115" fmla="*/ 5718445 w 6020641"/>
              <a:gd name="connsiteY1115" fmla="*/ 4177555 h 6160291"/>
              <a:gd name="connsiteX1116" fmla="*/ 5736805 w 6020641"/>
              <a:gd name="connsiteY1116" fmla="*/ 4188782 h 6160291"/>
              <a:gd name="connsiteX1117" fmla="*/ 5822615 w 6020641"/>
              <a:gd name="connsiteY1117" fmla="*/ 4202980 h 6160291"/>
              <a:gd name="connsiteX1118" fmla="*/ 5837258 w 6020641"/>
              <a:gd name="connsiteY1118" fmla="*/ 4228642 h 6160291"/>
              <a:gd name="connsiteX1119" fmla="*/ 5856873 w 6020641"/>
              <a:gd name="connsiteY1119" fmla="*/ 4230640 h 6160291"/>
              <a:gd name="connsiteX1120" fmla="*/ 5847989 w 6020641"/>
              <a:gd name="connsiteY1120" fmla="*/ 4239092 h 6160291"/>
              <a:gd name="connsiteX1121" fmla="*/ 5905297 w 6020641"/>
              <a:gd name="connsiteY1121" fmla="*/ 4259742 h 6160291"/>
              <a:gd name="connsiteX1122" fmla="*/ 5890353 w 6020641"/>
              <a:gd name="connsiteY1122" fmla="*/ 4291748 h 6160291"/>
              <a:gd name="connsiteX1123" fmla="*/ 5969341 w 6020641"/>
              <a:gd name="connsiteY1123" fmla="*/ 4280300 h 6160291"/>
              <a:gd name="connsiteX1124" fmla="*/ 5944922 w 6020641"/>
              <a:gd name="connsiteY1124" fmla="*/ 4292627 h 6160291"/>
              <a:gd name="connsiteX1125" fmla="*/ 5941402 w 6020641"/>
              <a:gd name="connsiteY1125" fmla="*/ 4306304 h 6160291"/>
              <a:gd name="connsiteX1126" fmla="*/ 5970297 w 6020641"/>
              <a:gd name="connsiteY1126" fmla="*/ 4328739 h 6160291"/>
              <a:gd name="connsiteX1127" fmla="*/ 6020590 w 6020641"/>
              <a:gd name="connsiteY1127" fmla="*/ 4324505 h 6160291"/>
              <a:gd name="connsiteX1128" fmla="*/ 5981921 w 6020641"/>
              <a:gd name="connsiteY1128" fmla="*/ 4340060 h 6160291"/>
              <a:gd name="connsiteX1129" fmla="*/ 5990307 w 6020641"/>
              <a:gd name="connsiteY1129" fmla="*/ 4359626 h 6160291"/>
              <a:gd name="connsiteX1130" fmla="*/ 5935540 w 6020641"/>
              <a:gd name="connsiteY1130" fmla="*/ 4359507 h 6160291"/>
              <a:gd name="connsiteX1131" fmla="*/ 5923220 w 6020641"/>
              <a:gd name="connsiteY1131" fmla="*/ 4376964 h 6160291"/>
              <a:gd name="connsiteX1132" fmla="*/ 5955633 w 6020641"/>
              <a:gd name="connsiteY1132" fmla="*/ 4385724 h 6160291"/>
              <a:gd name="connsiteX1133" fmla="*/ 5928784 w 6020641"/>
              <a:gd name="connsiteY1133" fmla="*/ 4411838 h 6160291"/>
              <a:gd name="connsiteX1134" fmla="*/ 5882883 w 6020641"/>
              <a:gd name="connsiteY1134" fmla="*/ 4455505 h 6160291"/>
              <a:gd name="connsiteX1135" fmla="*/ 5867937 w 6020641"/>
              <a:gd name="connsiteY1135" fmla="*/ 4487510 h 6160291"/>
              <a:gd name="connsiteX1136" fmla="*/ 5885207 w 6020641"/>
              <a:gd name="connsiteY1136" fmla="*/ 4498626 h 6160291"/>
              <a:gd name="connsiteX1137" fmla="*/ 5816669 w 6020641"/>
              <a:gd name="connsiteY1137" fmla="*/ 4525953 h 6160291"/>
              <a:gd name="connsiteX1138" fmla="*/ 5781797 w 6020641"/>
              <a:gd name="connsiteY1138" fmla="*/ 4522401 h 6160291"/>
              <a:gd name="connsiteX1139" fmla="*/ 5762661 w 6020641"/>
              <a:gd name="connsiteY1139" fmla="*/ 4544623 h 6160291"/>
              <a:gd name="connsiteX1140" fmla="*/ 5809435 w 6020641"/>
              <a:gd name="connsiteY1140" fmla="*/ 4554065 h 6160291"/>
              <a:gd name="connsiteX1141" fmla="*/ 5783844 w 6020641"/>
              <a:gd name="connsiteY1141" fmla="*/ 4570951 h 6160291"/>
              <a:gd name="connsiteX1142" fmla="*/ 5748193 w 6020641"/>
              <a:gd name="connsiteY1142" fmla="*/ 4600848 h 6160291"/>
              <a:gd name="connsiteX1143" fmla="*/ 5727687 w 6020641"/>
              <a:gd name="connsiteY1143" fmla="*/ 4628388 h 6160291"/>
              <a:gd name="connsiteX1144" fmla="*/ 5705809 w 6020641"/>
              <a:gd name="connsiteY1144" fmla="*/ 4630838 h 6160291"/>
              <a:gd name="connsiteX1145" fmla="*/ 5702290 w 6020641"/>
              <a:gd name="connsiteY1145" fmla="*/ 4644514 h 6160291"/>
              <a:gd name="connsiteX1146" fmla="*/ 5665968 w 6020641"/>
              <a:gd name="connsiteY1146" fmla="*/ 4650951 h 6160291"/>
              <a:gd name="connsiteX1147" fmla="*/ 5654737 w 6020641"/>
              <a:gd name="connsiteY1147" fmla="*/ 4668520 h 6160291"/>
              <a:gd name="connsiteX1148" fmla="*/ 5645657 w 6020641"/>
              <a:gd name="connsiteY1148" fmla="*/ 4677731 h 6160291"/>
              <a:gd name="connsiteX1149" fmla="*/ 5686453 w 6020641"/>
              <a:gd name="connsiteY1149" fmla="*/ 4706058 h 6160291"/>
              <a:gd name="connsiteX1150" fmla="*/ 5651979 w 6020641"/>
              <a:gd name="connsiteY1150" fmla="*/ 4731394 h 6160291"/>
              <a:gd name="connsiteX1151" fmla="*/ 5679220 w 6020641"/>
              <a:gd name="connsiteY1151" fmla="*/ 4734170 h 6160291"/>
              <a:gd name="connsiteX1152" fmla="*/ 5645917 w 6020641"/>
              <a:gd name="connsiteY1152" fmla="*/ 4754949 h 6160291"/>
              <a:gd name="connsiteX1153" fmla="*/ 5626303 w 6020641"/>
              <a:gd name="connsiteY1153" fmla="*/ 4752951 h 6160291"/>
              <a:gd name="connsiteX1154" fmla="*/ 5612529 w 6020641"/>
              <a:gd name="connsiteY1154" fmla="*/ 4780397 h 6160291"/>
              <a:gd name="connsiteX1155" fmla="*/ 5553156 w 6020641"/>
              <a:gd name="connsiteY1155" fmla="*/ 4793843 h 6160291"/>
              <a:gd name="connsiteX1156" fmla="*/ 5551288 w 6020641"/>
              <a:gd name="connsiteY1156" fmla="*/ 4827180 h 6160291"/>
              <a:gd name="connsiteX1157" fmla="*/ 5546399 w 6020641"/>
              <a:gd name="connsiteY1157" fmla="*/ 4846175 h 6160291"/>
              <a:gd name="connsiteX1158" fmla="*/ 5582527 w 6020641"/>
              <a:gd name="connsiteY1158" fmla="*/ 4840498 h 6160291"/>
              <a:gd name="connsiteX1159" fmla="*/ 5546877 w 6020641"/>
              <a:gd name="connsiteY1159" fmla="*/ 4870394 h 6160291"/>
              <a:gd name="connsiteX1160" fmla="*/ 5544813 w 6020641"/>
              <a:gd name="connsiteY1160" fmla="*/ 4904491 h 6160291"/>
              <a:gd name="connsiteX1161" fmla="*/ 5476472 w 6020641"/>
              <a:gd name="connsiteY1161" fmla="*/ 4931058 h 6160291"/>
              <a:gd name="connsiteX1162" fmla="*/ 5493741 w 6020641"/>
              <a:gd name="connsiteY1162" fmla="*/ 4942174 h 6160291"/>
              <a:gd name="connsiteX1163" fmla="*/ 5459068 w 6020641"/>
              <a:gd name="connsiteY1163" fmla="*/ 4968271 h 6160291"/>
              <a:gd name="connsiteX1164" fmla="*/ 5425682 w 6020641"/>
              <a:gd name="connsiteY1164" fmla="*/ 4993719 h 6160291"/>
              <a:gd name="connsiteX1165" fmla="*/ 5471365 w 6020641"/>
              <a:gd name="connsiteY1165" fmla="*/ 5003051 h 6160291"/>
              <a:gd name="connsiteX1166" fmla="*/ 5430351 w 6020641"/>
              <a:gd name="connsiteY1166" fmla="*/ 5027722 h 6160291"/>
              <a:gd name="connsiteX1167" fmla="*/ 5438540 w 6020641"/>
              <a:gd name="connsiteY1167" fmla="*/ 5048050 h 6160291"/>
              <a:gd name="connsiteX1168" fmla="*/ 5425463 w 6020641"/>
              <a:gd name="connsiteY1168" fmla="*/ 5046717 h 6160291"/>
              <a:gd name="connsiteX1169" fmla="*/ 5421748 w 6020641"/>
              <a:gd name="connsiteY1169" fmla="*/ 5061154 h 6160291"/>
              <a:gd name="connsiteX1170" fmla="*/ 5376737 w 6020641"/>
              <a:gd name="connsiteY1170" fmla="*/ 5075283 h 6160291"/>
              <a:gd name="connsiteX1171" fmla="*/ 5370200 w 6020641"/>
              <a:gd name="connsiteY1171" fmla="*/ 5074617 h 6160291"/>
              <a:gd name="connsiteX1172" fmla="*/ 5354663 w 6020641"/>
              <a:gd name="connsiteY1172" fmla="*/ 5078492 h 6160291"/>
              <a:gd name="connsiteX1173" fmla="*/ 5353491 w 6020641"/>
              <a:gd name="connsiteY1173" fmla="*/ 5083051 h 6160291"/>
              <a:gd name="connsiteX1174" fmla="*/ 5334831 w 6020641"/>
              <a:gd name="connsiteY1174" fmla="*/ 5129492 h 6160291"/>
              <a:gd name="connsiteX1175" fmla="*/ 5332485 w 6020641"/>
              <a:gd name="connsiteY1175" fmla="*/ 5138610 h 6160291"/>
              <a:gd name="connsiteX1176" fmla="*/ 5283564 w 6020641"/>
              <a:gd name="connsiteY1176" fmla="*/ 5167933 h 6160291"/>
              <a:gd name="connsiteX1177" fmla="*/ 5302342 w 6020641"/>
              <a:gd name="connsiteY1177" fmla="*/ 5186623 h 6160291"/>
              <a:gd name="connsiteX1178" fmla="*/ 5304605 w 6020641"/>
              <a:gd name="connsiteY1178" fmla="*/ 5186680 h 6160291"/>
              <a:gd name="connsiteX1179" fmla="*/ 5297281 w 6020641"/>
              <a:gd name="connsiteY1179" fmla="*/ 5192946 h 6160291"/>
              <a:gd name="connsiteX1180" fmla="*/ 5197819 w 6020641"/>
              <a:gd name="connsiteY1180" fmla="*/ 5231713 h 6160291"/>
              <a:gd name="connsiteX1181" fmla="*/ 5216259 w 6020641"/>
              <a:gd name="connsiteY1181" fmla="*/ 5238271 h 6160291"/>
              <a:gd name="connsiteX1182" fmla="*/ 5185218 w 6020641"/>
              <a:gd name="connsiteY1182" fmla="*/ 5254601 h 6160291"/>
              <a:gd name="connsiteX1183" fmla="*/ 5256497 w 6020641"/>
              <a:gd name="connsiteY1183" fmla="*/ 5247047 h 6160291"/>
              <a:gd name="connsiteX1184" fmla="*/ 5185696 w 6020641"/>
              <a:gd name="connsiteY1184" fmla="*/ 5278821 h 6160291"/>
              <a:gd name="connsiteX1185" fmla="*/ 5148874 w 6020641"/>
              <a:gd name="connsiteY1185" fmla="*/ 5313277 h 6160291"/>
              <a:gd name="connsiteX1186" fmla="*/ 5075252 w 6020641"/>
              <a:gd name="connsiteY1186" fmla="*/ 5329949 h 6160291"/>
              <a:gd name="connsiteX1187" fmla="*/ 5095955 w 6020641"/>
              <a:gd name="connsiteY1187" fmla="*/ 5332057 h 6160291"/>
              <a:gd name="connsiteX1188" fmla="*/ 4978775 w 6020641"/>
              <a:gd name="connsiteY1188" fmla="*/ 5383280 h 6160291"/>
              <a:gd name="connsiteX1189" fmla="*/ 4955029 w 6020641"/>
              <a:gd name="connsiteY1189" fmla="*/ 5419066 h 6160291"/>
              <a:gd name="connsiteX1190" fmla="*/ 4996521 w 6020641"/>
              <a:gd name="connsiteY1190" fmla="*/ 5418614 h 6160291"/>
              <a:gd name="connsiteX1191" fmla="*/ 5093195 w 6020641"/>
              <a:gd name="connsiteY1191" fmla="*/ 5394932 h 6160291"/>
              <a:gd name="connsiteX1192" fmla="*/ 4862268 w 6020641"/>
              <a:gd name="connsiteY1192" fmla="*/ 5457961 h 6160291"/>
              <a:gd name="connsiteX1193" fmla="*/ 4815887 w 6020641"/>
              <a:gd name="connsiteY1193" fmla="*/ 5477407 h 6160291"/>
              <a:gd name="connsiteX1194" fmla="*/ 4816365 w 6020641"/>
              <a:gd name="connsiteY1194" fmla="*/ 5501627 h 6160291"/>
              <a:gd name="connsiteX1195" fmla="*/ 4740897 w 6020641"/>
              <a:gd name="connsiteY1195" fmla="*/ 5499398 h 6160291"/>
              <a:gd name="connsiteX1196" fmla="*/ 4739724 w 6020641"/>
              <a:gd name="connsiteY1196" fmla="*/ 5503957 h 6160291"/>
              <a:gd name="connsiteX1197" fmla="*/ 4612983 w 6020641"/>
              <a:gd name="connsiteY1197" fmla="*/ 5509762 h 6160291"/>
              <a:gd name="connsiteX1198" fmla="*/ 4494153 w 6020641"/>
              <a:gd name="connsiteY1198" fmla="*/ 5541323 h 6160291"/>
              <a:gd name="connsiteX1199" fmla="*/ 4107677 w 6020641"/>
              <a:gd name="connsiteY1199" fmla="*/ 5613459 h 6160291"/>
              <a:gd name="connsiteX1200" fmla="*/ 2545511 w 6020641"/>
              <a:gd name="connsiteY1200" fmla="*/ 5865259 h 6160291"/>
              <a:gd name="connsiteX1201" fmla="*/ 2087393 w 6020641"/>
              <a:gd name="connsiteY1201" fmla="*/ 5924640 h 6160291"/>
              <a:gd name="connsiteX1202" fmla="*/ 2952251 w 6020641"/>
              <a:gd name="connsiteY1202" fmla="*/ 5842128 h 6160291"/>
              <a:gd name="connsiteX1203" fmla="*/ 2742065 w 6020641"/>
              <a:gd name="connsiteY1203" fmla="*/ 5880301 h 6160291"/>
              <a:gd name="connsiteX1204" fmla="*/ 2644606 w 6020641"/>
              <a:gd name="connsiteY1204" fmla="*/ 5901396 h 6160291"/>
              <a:gd name="connsiteX1205" fmla="*/ 2380431 w 6020641"/>
              <a:gd name="connsiteY1205" fmla="*/ 5948633 h 6160291"/>
              <a:gd name="connsiteX1206" fmla="*/ 2339046 w 6020641"/>
              <a:gd name="connsiteY1206" fmla="*/ 5970124 h 6160291"/>
              <a:gd name="connsiteX1207" fmla="*/ 2248555 w 6020641"/>
              <a:gd name="connsiteY1207" fmla="*/ 5991290 h 6160291"/>
              <a:gd name="connsiteX1208" fmla="*/ 2184368 w 6020641"/>
              <a:gd name="connsiteY1208" fmla="*/ 6019183 h 6160291"/>
              <a:gd name="connsiteX1209" fmla="*/ 1515480 w 6020641"/>
              <a:gd name="connsiteY1209" fmla="*/ 6069893 h 6160291"/>
              <a:gd name="connsiteX1210" fmla="*/ 2186689 w 6020641"/>
              <a:gd name="connsiteY1210" fmla="*/ 6025552 h 6160291"/>
              <a:gd name="connsiteX1211" fmla="*/ 2940085 w 6020641"/>
              <a:gd name="connsiteY1211" fmla="*/ 5966306 h 6160291"/>
              <a:gd name="connsiteX1212" fmla="*/ 2088168 w 6020641"/>
              <a:gd name="connsiteY1212" fmla="*/ 6049435 h 6160291"/>
              <a:gd name="connsiteX1213" fmla="*/ 2085864 w 6020641"/>
              <a:gd name="connsiteY1213" fmla="*/ 6051657 h 6160291"/>
              <a:gd name="connsiteX1214" fmla="*/ 2049069 w 6020641"/>
              <a:gd name="connsiteY1214" fmla="*/ 6054804 h 6160291"/>
              <a:gd name="connsiteX1215" fmla="*/ 2040247 w 6020641"/>
              <a:gd name="connsiteY1215" fmla="*/ 6055504 h 6160291"/>
              <a:gd name="connsiteX1216" fmla="*/ 2019681 w 6020641"/>
              <a:gd name="connsiteY1216" fmla="*/ 6053958 h 6160291"/>
              <a:gd name="connsiteX1217" fmla="*/ 2000326 w 6020641"/>
              <a:gd name="connsiteY1217" fmla="*/ 6058275 h 6160291"/>
              <a:gd name="connsiteX1218" fmla="*/ 2012371 w 6020641"/>
              <a:gd name="connsiteY1218" fmla="*/ 6057718 h 6160291"/>
              <a:gd name="connsiteX1219" fmla="*/ 2040247 w 6020641"/>
              <a:gd name="connsiteY1219" fmla="*/ 6055504 h 6160291"/>
              <a:gd name="connsiteX1220" fmla="*/ 2051572 w 6020641"/>
              <a:gd name="connsiteY1220" fmla="*/ 6056356 h 6160291"/>
              <a:gd name="connsiteX1221" fmla="*/ 2079799 w 6020641"/>
              <a:gd name="connsiteY1221" fmla="*/ 6057502 h 6160291"/>
              <a:gd name="connsiteX1222" fmla="*/ 2085864 w 6020641"/>
              <a:gd name="connsiteY1222" fmla="*/ 6051657 h 6160291"/>
              <a:gd name="connsiteX1223" fmla="*/ 2106926 w 6020641"/>
              <a:gd name="connsiteY1223" fmla="*/ 6049856 h 6160291"/>
              <a:gd name="connsiteX1224" fmla="*/ 3194636 w 6020641"/>
              <a:gd name="connsiteY1224" fmla="*/ 5947883 h 6160291"/>
              <a:gd name="connsiteX1225" fmla="*/ 3008958 w 6020641"/>
              <a:gd name="connsiteY1225" fmla="*/ 5971538 h 6160291"/>
              <a:gd name="connsiteX1226" fmla="*/ 3308220 w 6020641"/>
              <a:gd name="connsiteY1226" fmla="*/ 5950954 h 6160291"/>
              <a:gd name="connsiteX1227" fmla="*/ 2855824 w 6020641"/>
              <a:gd name="connsiteY1227" fmla="*/ 6006914 h 6160291"/>
              <a:gd name="connsiteX1228" fmla="*/ 2826803 w 6020641"/>
              <a:gd name="connsiteY1228" fmla="*/ 6010119 h 6160291"/>
              <a:gd name="connsiteX1229" fmla="*/ 2648906 w 6020641"/>
              <a:gd name="connsiteY1229" fmla="*/ 6026111 h 6160291"/>
              <a:gd name="connsiteX1230" fmla="*/ 1430959 w 6020641"/>
              <a:gd name="connsiteY1230" fmla="*/ 6133778 h 6160291"/>
              <a:gd name="connsiteX1231" fmla="*/ 1404018 w 6020641"/>
              <a:gd name="connsiteY1231" fmla="*/ 6135733 h 6160291"/>
              <a:gd name="connsiteX1232" fmla="*/ 1391173 w 6020641"/>
              <a:gd name="connsiteY1232" fmla="*/ 6136666 h 6160291"/>
              <a:gd name="connsiteX1233" fmla="*/ 1339038 w 6020641"/>
              <a:gd name="connsiteY1233" fmla="*/ 6138471 h 6160291"/>
              <a:gd name="connsiteX1234" fmla="*/ 1388242 w 6020641"/>
              <a:gd name="connsiteY1234" fmla="*/ 6134126 h 6160291"/>
              <a:gd name="connsiteX1235" fmla="*/ 1365887 w 6020641"/>
              <a:gd name="connsiteY1235" fmla="*/ 6112357 h 6160291"/>
              <a:gd name="connsiteX1236" fmla="*/ 1329759 w 6020641"/>
              <a:gd name="connsiteY1236" fmla="*/ 6118033 h 6160291"/>
              <a:gd name="connsiteX1237" fmla="*/ 1352333 w 6020641"/>
              <a:gd name="connsiteY1237" fmla="*/ 6086806 h 6160291"/>
              <a:gd name="connsiteX1238" fmla="*/ 961166 w 6020641"/>
              <a:gd name="connsiteY1238" fmla="*/ 6088637 h 6160291"/>
              <a:gd name="connsiteX1239" fmla="*/ 1024830 w 6020641"/>
              <a:gd name="connsiteY1239" fmla="*/ 6065511 h 6160291"/>
              <a:gd name="connsiteX1240" fmla="*/ 815796 w 6020641"/>
              <a:gd name="connsiteY1240" fmla="*/ 6053745 h 6160291"/>
              <a:gd name="connsiteX1241" fmla="*/ 1391002 w 6020641"/>
              <a:gd name="connsiteY1241" fmla="*/ 6071251 h 6160291"/>
              <a:gd name="connsiteX1242" fmla="*/ 879686 w 6020641"/>
              <a:gd name="connsiteY1242" fmla="*/ 6040995 h 6160291"/>
              <a:gd name="connsiteX1243" fmla="*/ 1334388 w 6020641"/>
              <a:gd name="connsiteY1243" fmla="*/ 6021821 h 6160291"/>
              <a:gd name="connsiteX1244" fmla="*/ 1459260 w 6020641"/>
              <a:gd name="connsiteY1244" fmla="*/ 6049354 h 6160291"/>
              <a:gd name="connsiteX1245" fmla="*/ 1409661 w 6020641"/>
              <a:gd name="connsiteY1245" fmla="*/ 6024809 h 6160291"/>
              <a:gd name="connsiteX1246" fmla="*/ 1389652 w 6020641"/>
              <a:gd name="connsiteY1246" fmla="*/ 5993923 h 6160291"/>
              <a:gd name="connsiteX1247" fmla="*/ 1366124 w 6020641"/>
              <a:gd name="connsiteY1247" fmla="*/ 5976712 h 6160291"/>
              <a:gd name="connsiteX1248" fmla="*/ 1401774 w 6020641"/>
              <a:gd name="connsiteY1248" fmla="*/ 5946816 h 6160291"/>
              <a:gd name="connsiteX1249" fmla="*/ 1422478 w 6020641"/>
              <a:gd name="connsiteY1249" fmla="*/ 5948924 h 6160291"/>
              <a:gd name="connsiteX1250" fmla="*/ 1453913 w 6020641"/>
              <a:gd name="connsiteY1250" fmla="*/ 5961483 h 6160291"/>
              <a:gd name="connsiteX1251" fmla="*/ 1442093 w 6020641"/>
              <a:gd name="connsiteY1251" fmla="*/ 5950922 h 6160291"/>
              <a:gd name="connsiteX1252" fmla="*/ 1484676 w 6020641"/>
              <a:gd name="connsiteY1252" fmla="*/ 5950580 h 6160291"/>
              <a:gd name="connsiteX1253" fmla="*/ 2083438 w 6020641"/>
              <a:gd name="connsiteY1253" fmla="*/ 5899928 h 6160291"/>
              <a:gd name="connsiteX1254" fmla="*/ 2117202 w 6020641"/>
              <a:gd name="connsiteY1254" fmla="*/ 5891477 h 6160291"/>
              <a:gd name="connsiteX1255" fmla="*/ 2297827 w 6020641"/>
              <a:gd name="connsiteY1255" fmla="*/ 5873221 h 6160291"/>
              <a:gd name="connsiteX1256" fmla="*/ 2081318 w 6020641"/>
              <a:gd name="connsiteY1256" fmla="*/ 5862302 h 6160291"/>
              <a:gd name="connsiteX1257" fmla="*/ 2181877 w 6020641"/>
              <a:gd name="connsiteY1257" fmla="*/ 5866143 h 6160291"/>
              <a:gd name="connsiteX1258" fmla="*/ 2234626 w 6020641"/>
              <a:gd name="connsiteY1258" fmla="*/ 5850982 h 6160291"/>
              <a:gd name="connsiteX1259" fmla="*/ 2272857 w 6020641"/>
              <a:gd name="connsiteY1259" fmla="*/ 5847004 h 6160291"/>
              <a:gd name="connsiteX1260" fmla="*/ 2477783 w 6020641"/>
              <a:gd name="connsiteY1260" fmla="*/ 5827801 h 6160291"/>
              <a:gd name="connsiteX1261" fmla="*/ 2371615 w 6020641"/>
              <a:gd name="connsiteY1261" fmla="*/ 5815527 h 6160291"/>
              <a:gd name="connsiteX1262" fmla="*/ 2200840 w 6020641"/>
              <a:gd name="connsiteY1262" fmla="*/ 5802616 h 6160291"/>
              <a:gd name="connsiteX1263" fmla="*/ 2445201 w 6020641"/>
              <a:gd name="connsiteY1263" fmla="*/ 5782120 h 6160291"/>
              <a:gd name="connsiteX1264" fmla="*/ 2309323 w 6020641"/>
              <a:gd name="connsiteY1264" fmla="*/ 5792116 h 6160291"/>
              <a:gd name="connsiteX1265" fmla="*/ 2453959 w 6020641"/>
              <a:gd name="connsiteY1265" fmla="*/ 5765413 h 6160291"/>
              <a:gd name="connsiteX1266" fmla="*/ 2693222 w 6020641"/>
              <a:gd name="connsiteY1266" fmla="*/ 5755940 h 6160291"/>
              <a:gd name="connsiteX1267" fmla="*/ 2609290 w 6020641"/>
              <a:gd name="connsiteY1267" fmla="*/ 5734413 h 6160291"/>
              <a:gd name="connsiteX1268" fmla="*/ 2710339 w 6020641"/>
              <a:gd name="connsiteY1268" fmla="*/ 5714727 h 6160291"/>
              <a:gd name="connsiteX1269" fmla="*/ 2523755 w 6020641"/>
              <a:gd name="connsiteY1269" fmla="*/ 5698402 h 6160291"/>
              <a:gd name="connsiteX1270" fmla="*/ 2409667 w 6020641"/>
              <a:gd name="connsiteY1270" fmla="*/ 5689101 h 6160291"/>
              <a:gd name="connsiteX1271" fmla="*/ 2663775 w 6020641"/>
              <a:gd name="connsiteY1271" fmla="*/ 5679708 h 6160291"/>
              <a:gd name="connsiteX1272" fmla="*/ 2541175 w 6020641"/>
              <a:gd name="connsiteY1272" fmla="*/ 5674987 h 6160291"/>
              <a:gd name="connsiteX1273" fmla="*/ 2615523 w 6020641"/>
              <a:gd name="connsiteY1273" fmla="*/ 5662827 h 6160291"/>
              <a:gd name="connsiteX1274" fmla="*/ 2591967 w 6020641"/>
              <a:gd name="connsiteY1274" fmla="*/ 5653518 h 6160291"/>
              <a:gd name="connsiteX1275" fmla="*/ 2557901 w 6020641"/>
              <a:gd name="connsiteY1275" fmla="*/ 5637858 h 6160291"/>
              <a:gd name="connsiteX1276" fmla="*/ 2530924 w 6020641"/>
              <a:gd name="connsiteY1276" fmla="*/ 5637488 h 6160291"/>
              <a:gd name="connsiteX1277" fmla="*/ 2573522 w 6020641"/>
              <a:gd name="connsiteY1277" fmla="*/ 5625484 h 6160291"/>
              <a:gd name="connsiteX1278" fmla="*/ 2592031 w 6020641"/>
              <a:gd name="connsiteY1278" fmla="*/ 5602138 h 6160291"/>
              <a:gd name="connsiteX1279" fmla="*/ 2653099 w 6020641"/>
              <a:gd name="connsiteY1279" fmla="*/ 5593936 h 6160291"/>
              <a:gd name="connsiteX1280" fmla="*/ 2599091 w 6020641"/>
              <a:gd name="connsiteY1280" fmla="*/ 5582173 h 6160291"/>
              <a:gd name="connsiteX1281" fmla="*/ 2906219 w 6020641"/>
              <a:gd name="connsiteY1281" fmla="*/ 5563705 h 6160291"/>
              <a:gd name="connsiteX1282" fmla="*/ 2694011 w 6020641"/>
              <a:gd name="connsiteY1282" fmla="*/ 5546201 h 6160291"/>
              <a:gd name="connsiteX1283" fmla="*/ 2729870 w 6020641"/>
              <a:gd name="connsiteY1283" fmla="*/ 5509052 h 6160291"/>
              <a:gd name="connsiteX1284" fmla="*/ 2691357 w 6020641"/>
              <a:gd name="connsiteY1284" fmla="*/ 5501867 h 6160291"/>
              <a:gd name="connsiteX1285" fmla="*/ 2657072 w 6020641"/>
              <a:gd name="connsiteY1285" fmla="*/ 5501832 h 6160291"/>
              <a:gd name="connsiteX1286" fmla="*/ 2659065 w 6020641"/>
              <a:gd name="connsiteY1286" fmla="*/ 5492418 h 6160291"/>
              <a:gd name="connsiteX1287" fmla="*/ 2675506 w 6020641"/>
              <a:gd name="connsiteY1287" fmla="*/ 5480687 h 6160291"/>
              <a:gd name="connsiteX1288" fmla="*/ 2819089 w 6020641"/>
              <a:gd name="connsiteY1288" fmla="*/ 5464971 h 6160291"/>
              <a:gd name="connsiteX1289" fmla="*/ 2897260 w 6020641"/>
              <a:gd name="connsiteY1289" fmla="*/ 5459476 h 6160291"/>
              <a:gd name="connsiteX1290" fmla="*/ 3044317 w 6020641"/>
              <a:gd name="connsiteY1290" fmla="*/ 5443210 h 6160291"/>
              <a:gd name="connsiteX1291" fmla="*/ 2881609 w 6020641"/>
              <a:gd name="connsiteY1291" fmla="*/ 5425279 h 6160291"/>
              <a:gd name="connsiteX1292" fmla="*/ 2933539 w 6020641"/>
              <a:gd name="connsiteY1292" fmla="*/ 5381209 h 6160291"/>
              <a:gd name="connsiteX1293" fmla="*/ 3011415 w 6020641"/>
              <a:gd name="connsiteY1293" fmla="*/ 5346442 h 6160291"/>
              <a:gd name="connsiteX1294" fmla="*/ 2999011 w 6020641"/>
              <a:gd name="connsiteY1294" fmla="*/ 5342179 h 6160291"/>
              <a:gd name="connsiteX1295" fmla="*/ 2978640 w 6020641"/>
              <a:gd name="connsiteY1295" fmla="*/ 5338919 h 6160291"/>
              <a:gd name="connsiteX1296" fmla="*/ 3042179 w 6020641"/>
              <a:gd name="connsiteY1296" fmla="*/ 5338803 h 6160291"/>
              <a:gd name="connsiteX1297" fmla="*/ 3096375 w 6020641"/>
              <a:gd name="connsiteY1297" fmla="*/ 5336397 h 6160291"/>
              <a:gd name="connsiteX1298" fmla="*/ 3082128 w 6020641"/>
              <a:gd name="connsiteY1298" fmla="*/ 5309191 h 6160291"/>
              <a:gd name="connsiteX1299" fmla="*/ 3223472 w 6020641"/>
              <a:gd name="connsiteY1299" fmla="*/ 5262801 h 6160291"/>
              <a:gd name="connsiteX1300" fmla="*/ 3216957 w 6020641"/>
              <a:gd name="connsiteY1300" fmla="*/ 5246649 h 6160291"/>
              <a:gd name="connsiteX1301" fmla="*/ 3533800 w 6020641"/>
              <a:gd name="connsiteY1301" fmla="*/ 5048086 h 6160291"/>
              <a:gd name="connsiteX1302" fmla="*/ 3507571 w 6020641"/>
              <a:gd name="connsiteY1302" fmla="*/ 5037530 h 6160291"/>
              <a:gd name="connsiteX1303" fmla="*/ 3353197 w 6020641"/>
              <a:gd name="connsiteY1303" fmla="*/ 5008330 h 6160291"/>
              <a:gd name="connsiteX1304" fmla="*/ 3441289 w 6020641"/>
              <a:gd name="connsiteY1304" fmla="*/ 4956280 h 6160291"/>
              <a:gd name="connsiteX1305" fmla="*/ 3777222 w 6020641"/>
              <a:gd name="connsiteY1305" fmla="*/ 4773375 h 6160291"/>
              <a:gd name="connsiteX1306" fmla="*/ 3533737 w 6020641"/>
              <a:gd name="connsiteY1306" fmla="*/ 4845074 h 6160291"/>
              <a:gd name="connsiteX1307" fmla="*/ 3262469 w 6020641"/>
              <a:gd name="connsiteY1307" fmla="*/ 4880293 h 6160291"/>
              <a:gd name="connsiteX1308" fmla="*/ 3086135 w 6020641"/>
              <a:gd name="connsiteY1308" fmla="*/ 4902595 h 6160291"/>
              <a:gd name="connsiteX1309" fmla="*/ 2026986 w 6020641"/>
              <a:gd name="connsiteY1309" fmla="*/ 5159833 h 6160291"/>
              <a:gd name="connsiteX1310" fmla="*/ 330265 w 6020641"/>
              <a:gd name="connsiteY1310" fmla="*/ 5317071 h 6160291"/>
              <a:gd name="connsiteX1311" fmla="*/ 1991077 w 6020641"/>
              <a:gd name="connsiteY1311" fmla="*/ 5112512 h 6160291"/>
              <a:gd name="connsiteX1312" fmla="*/ 113 w 6020641"/>
              <a:gd name="connsiteY1312" fmla="*/ 5240339 h 6160291"/>
              <a:gd name="connsiteX1313" fmla="*/ 1928401 w 6020641"/>
              <a:gd name="connsiteY1313" fmla="*/ 5086636 h 6160291"/>
              <a:gd name="connsiteX1314" fmla="*/ 333286 w 6020641"/>
              <a:gd name="connsiteY1314" fmla="*/ 5203596 h 6160291"/>
              <a:gd name="connsiteX1315" fmla="*/ 1723586 w 6020641"/>
              <a:gd name="connsiteY1315" fmla="*/ 5022112 h 6160291"/>
              <a:gd name="connsiteX1316" fmla="*/ 18566 w 6020641"/>
              <a:gd name="connsiteY1316" fmla="*/ 5105298 h 6160291"/>
              <a:gd name="connsiteX1317" fmla="*/ 79087 w 6020641"/>
              <a:gd name="connsiteY1317" fmla="*/ 5061780 h 6160291"/>
              <a:gd name="connsiteX1318" fmla="*/ 84599 w 6020641"/>
              <a:gd name="connsiteY1318" fmla="*/ 5060733 h 6160291"/>
              <a:gd name="connsiteX1319" fmla="*/ 126697 w 6020641"/>
              <a:gd name="connsiteY1319" fmla="*/ 5071073 h 6160291"/>
              <a:gd name="connsiteX1320" fmla="*/ 1474983 w 6020641"/>
              <a:gd name="connsiteY1320" fmla="*/ 4909023 h 6160291"/>
              <a:gd name="connsiteX1321" fmla="*/ 1526856 w 6020641"/>
              <a:gd name="connsiteY1321" fmla="*/ 4900027 h 6160291"/>
              <a:gd name="connsiteX1322" fmla="*/ 1527812 w 6020641"/>
              <a:gd name="connsiteY1322" fmla="*/ 4899910 h 6160291"/>
              <a:gd name="connsiteX1323" fmla="*/ 1586639 w 6020641"/>
              <a:gd name="connsiteY1323" fmla="*/ 4890587 h 6160291"/>
              <a:gd name="connsiteX1324" fmla="*/ 1550282 w 6020641"/>
              <a:gd name="connsiteY1324" fmla="*/ 4895965 h 6160291"/>
              <a:gd name="connsiteX1325" fmla="*/ 1526856 w 6020641"/>
              <a:gd name="connsiteY1325" fmla="*/ 4900027 h 6160291"/>
              <a:gd name="connsiteX1326" fmla="*/ 1443697 w 6020641"/>
              <a:gd name="connsiteY1326" fmla="*/ 4910223 h 6160291"/>
              <a:gd name="connsiteX1327" fmla="*/ 157603 w 6020641"/>
              <a:gd name="connsiteY1327" fmla="*/ 5046851 h 6160291"/>
              <a:gd name="connsiteX1328" fmla="*/ 84599 w 6020641"/>
              <a:gd name="connsiteY1328" fmla="*/ 5060733 h 6160291"/>
              <a:gd name="connsiteX1329" fmla="*/ 80151 w 6020641"/>
              <a:gd name="connsiteY1329" fmla="*/ 5059639 h 6160291"/>
              <a:gd name="connsiteX1330" fmla="*/ 603384 w 6020641"/>
              <a:gd name="connsiteY1330" fmla="*/ 4386397 h 6160291"/>
              <a:gd name="connsiteX1331" fmla="*/ 621069 w 6020641"/>
              <a:gd name="connsiteY1331" fmla="*/ 4374165 h 6160291"/>
              <a:gd name="connsiteX1332" fmla="*/ 602427 w 6020641"/>
              <a:gd name="connsiteY1332" fmla="*/ 4337959 h 6160291"/>
              <a:gd name="connsiteX1333" fmla="*/ 630845 w 6020641"/>
              <a:gd name="connsiteY1333" fmla="*/ 4336174 h 6160291"/>
              <a:gd name="connsiteX1334" fmla="*/ 638079 w 6020641"/>
              <a:gd name="connsiteY1334" fmla="*/ 4308063 h 6160291"/>
              <a:gd name="connsiteX1335" fmla="*/ 664844 w 6020641"/>
              <a:gd name="connsiteY1335" fmla="*/ 4286616 h 6160291"/>
              <a:gd name="connsiteX1336" fmla="*/ 655565 w 6020641"/>
              <a:gd name="connsiteY1336" fmla="*/ 4266179 h 6160291"/>
              <a:gd name="connsiteX1337" fmla="*/ 674619 w 6020641"/>
              <a:gd name="connsiteY1337" fmla="*/ 4248627 h 6160291"/>
              <a:gd name="connsiteX1338" fmla="*/ 644376 w 6020641"/>
              <a:gd name="connsiteY1338" fmla="*/ 4148863 h 6160291"/>
              <a:gd name="connsiteX1339" fmla="*/ 666337 w 6020641"/>
              <a:gd name="connsiteY1339" fmla="*/ 4141744 h 6160291"/>
              <a:gd name="connsiteX1340" fmla="*/ 675333 w 6020641"/>
              <a:gd name="connsiteY1340" fmla="*/ 4137202 h 6160291"/>
              <a:gd name="connsiteX1341" fmla="*/ 1617542 w 6020641"/>
              <a:gd name="connsiteY1341" fmla="*/ 4437518 h 6160291"/>
              <a:gd name="connsiteX1342" fmla="*/ 1534981 w 6020641"/>
              <a:gd name="connsiteY1342" fmla="*/ 4398094 h 6160291"/>
              <a:gd name="connsiteX1343" fmla="*/ 1516720 w 6020641"/>
              <a:gd name="connsiteY1343" fmla="*/ 4390428 h 6160291"/>
              <a:gd name="connsiteX1344" fmla="*/ 1579873 w 6020641"/>
              <a:gd name="connsiteY1344" fmla="*/ 4414135 h 6160291"/>
              <a:gd name="connsiteX1345" fmla="*/ 1910466 w 6020641"/>
              <a:gd name="connsiteY1345" fmla="*/ 4533198 h 6160291"/>
              <a:gd name="connsiteX1346" fmla="*/ 771831 w 6020641"/>
              <a:gd name="connsiteY1346" fmla="*/ 4031634 h 6160291"/>
              <a:gd name="connsiteX1347" fmla="*/ 807283 w 6020641"/>
              <a:gd name="connsiteY1347" fmla="*/ 3972088 h 6160291"/>
              <a:gd name="connsiteX1348" fmla="*/ 860118 w 6020641"/>
              <a:gd name="connsiteY1348" fmla="*/ 3957976 h 6160291"/>
              <a:gd name="connsiteX1349" fmla="*/ 879255 w 6020641"/>
              <a:gd name="connsiteY1349" fmla="*/ 3935755 h 6160291"/>
              <a:gd name="connsiteX1350" fmla="*/ 926808 w 6020641"/>
              <a:gd name="connsiteY1350" fmla="*/ 3911749 h 6160291"/>
              <a:gd name="connsiteX1351" fmla="*/ 942843 w 6020641"/>
              <a:gd name="connsiteY1351" fmla="*/ 3879855 h 6160291"/>
              <a:gd name="connsiteX1352" fmla="*/ 975057 w 6020641"/>
              <a:gd name="connsiteY1352" fmla="*/ 3858964 h 6160291"/>
              <a:gd name="connsiteX1353" fmla="*/ 1021178 w 6020641"/>
              <a:gd name="connsiteY1353" fmla="*/ 3762300 h 6160291"/>
              <a:gd name="connsiteX1354" fmla="*/ 1050963 w 6020641"/>
              <a:gd name="connsiteY1354" fmla="*/ 3755197 h 6160291"/>
              <a:gd name="connsiteX1355" fmla="*/ 1063560 w 6020641"/>
              <a:gd name="connsiteY1355" fmla="*/ 3732309 h 6160291"/>
              <a:gd name="connsiteX1356" fmla="*/ 1065212 w 6020641"/>
              <a:gd name="connsiteY1356" fmla="*/ 3751971 h 6160291"/>
              <a:gd name="connsiteX1357" fmla="*/ 1154195 w 6020641"/>
              <a:gd name="connsiteY1357" fmla="*/ 3649535 h 6160291"/>
              <a:gd name="connsiteX1358" fmla="*/ 1190322 w 6020641"/>
              <a:gd name="connsiteY1358" fmla="*/ 3643859 h 6160291"/>
              <a:gd name="connsiteX1359" fmla="*/ 1206635 w 6020641"/>
              <a:gd name="connsiteY1359" fmla="*/ 3606535 h 6160291"/>
              <a:gd name="connsiteX1360" fmla="*/ 1294726 w 6020641"/>
              <a:gd name="connsiteY1360" fmla="*/ 3533638 h 6160291"/>
              <a:gd name="connsiteX1361" fmla="*/ 1304305 w 6020641"/>
              <a:gd name="connsiteY1361" fmla="*/ 3496408 h 6160291"/>
              <a:gd name="connsiteX1362" fmla="*/ 1359984 w 6020641"/>
              <a:gd name="connsiteY1362" fmla="*/ 3414751 h 6160291"/>
              <a:gd name="connsiteX1363" fmla="*/ 1426198 w 6020641"/>
              <a:gd name="connsiteY1363" fmla="*/ 3344304 h 6160291"/>
              <a:gd name="connsiteX1364" fmla="*/ 1534535 w 6020641"/>
              <a:gd name="connsiteY1364" fmla="*/ 3166649 h 6160291"/>
              <a:gd name="connsiteX1365" fmla="*/ 1561299 w 6020641"/>
              <a:gd name="connsiteY1365" fmla="*/ 3145204 h 6160291"/>
              <a:gd name="connsiteX1366" fmla="*/ 1579959 w 6020641"/>
              <a:gd name="connsiteY1366" fmla="*/ 3098763 h 6160291"/>
              <a:gd name="connsiteX1367" fmla="*/ 1584258 w 6020641"/>
              <a:gd name="connsiteY1367" fmla="*/ 3095379 h 6160291"/>
              <a:gd name="connsiteX1368" fmla="*/ 1634746 w 6020641"/>
              <a:gd name="connsiteY1368" fmla="*/ 3046645 h 6160291"/>
              <a:gd name="connsiteX1369" fmla="*/ 1599491 w 6020641"/>
              <a:gd name="connsiteY1369" fmla="*/ 3105431 h 6160291"/>
              <a:gd name="connsiteX1370" fmla="*/ 1625167 w 6020641"/>
              <a:gd name="connsiteY1370" fmla="*/ 3083874 h 6160291"/>
              <a:gd name="connsiteX1371" fmla="*/ 1766571 w 6020641"/>
              <a:gd name="connsiteY1371" fmla="*/ 3021085 h 6160291"/>
              <a:gd name="connsiteX1372" fmla="*/ 1871152 w 6020641"/>
              <a:gd name="connsiteY1372" fmla="*/ 2992751 h 6160291"/>
              <a:gd name="connsiteX1373" fmla="*/ 2038287 w 6020641"/>
              <a:gd name="connsiteY1373" fmla="*/ 2939698 h 6160291"/>
              <a:gd name="connsiteX1374" fmla="*/ 2075299 w 6020641"/>
              <a:gd name="connsiteY1374" fmla="*/ 2931277 h 6160291"/>
              <a:gd name="connsiteX1375" fmla="*/ 2075299 w 6020641"/>
              <a:gd name="connsiteY1375" fmla="*/ 2914523 h 6160291"/>
              <a:gd name="connsiteX1376" fmla="*/ 1990837 w 6020641"/>
              <a:gd name="connsiteY1376" fmla="*/ 2932924 h 6160291"/>
              <a:gd name="connsiteX1377" fmla="*/ 1497896 w 6020641"/>
              <a:gd name="connsiteY1377" fmla="*/ 2969217 h 6160291"/>
              <a:gd name="connsiteX1378" fmla="*/ 561184 w 6020641"/>
              <a:gd name="connsiteY1378" fmla="*/ 2587006 h 6160291"/>
              <a:gd name="connsiteX1379" fmla="*/ 483212 w 6020641"/>
              <a:gd name="connsiteY1379" fmla="*/ 2556253 h 6160291"/>
              <a:gd name="connsiteX1380" fmla="*/ 397642 w 6020641"/>
              <a:gd name="connsiteY1380" fmla="*/ 2335710 h 6160291"/>
              <a:gd name="connsiteX1381" fmla="*/ 356842 w 6020641"/>
              <a:gd name="connsiteY1381" fmla="*/ 2247077 h 6160291"/>
              <a:gd name="connsiteX1382" fmla="*/ 371499 w 6020641"/>
              <a:gd name="connsiteY1382" fmla="*/ 2204199 h 6160291"/>
              <a:gd name="connsiteX1383" fmla="*/ 381335 w 6020641"/>
              <a:gd name="connsiteY1383" fmla="*/ 2182335 h 6160291"/>
              <a:gd name="connsiteX1384" fmla="*/ 376735 w 6020641"/>
              <a:gd name="connsiteY1384" fmla="*/ 2124318 h 6160291"/>
              <a:gd name="connsiteX1385" fmla="*/ 302176 w 6020641"/>
              <a:gd name="connsiteY1385" fmla="*/ 2118557 h 6160291"/>
              <a:gd name="connsiteX1386" fmla="*/ 326799 w 6020641"/>
              <a:gd name="connsiteY1386" fmla="*/ 2079188 h 6160291"/>
              <a:gd name="connsiteX1387" fmla="*/ 347098 w 6020641"/>
              <a:gd name="connsiteY1387" fmla="*/ 2061636 h 6160291"/>
              <a:gd name="connsiteX1388" fmla="*/ 340230 w 6020641"/>
              <a:gd name="connsiteY1388" fmla="*/ 2027786 h 6160291"/>
              <a:gd name="connsiteX1389" fmla="*/ 331874 w 6020641"/>
              <a:gd name="connsiteY1389" fmla="*/ 1979134 h 6160291"/>
              <a:gd name="connsiteX1390" fmla="*/ 411243 w 6020641"/>
              <a:gd name="connsiteY1390" fmla="*/ 1963435 h 6160291"/>
              <a:gd name="connsiteX1391" fmla="*/ 384972 w 6020641"/>
              <a:gd name="connsiteY1391" fmla="*/ 1951243 h 6160291"/>
              <a:gd name="connsiteX1392" fmla="*/ 372340 w 6020641"/>
              <a:gd name="connsiteY1392" fmla="*/ 1947377 h 6160291"/>
              <a:gd name="connsiteX1393" fmla="*/ 377734 w 6020641"/>
              <a:gd name="connsiteY1393" fmla="*/ 1946836 h 6160291"/>
              <a:gd name="connsiteX1394" fmla="*/ 379310 w 6020641"/>
              <a:gd name="connsiteY1394" fmla="*/ 1929429 h 6160291"/>
              <a:gd name="connsiteX1395" fmla="*/ 378572 w 6020641"/>
              <a:gd name="connsiteY1395" fmla="*/ 1926134 h 6160291"/>
              <a:gd name="connsiteX1396" fmla="*/ 1436670 w 6020641"/>
              <a:gd name="connsiteY1396" fmla="*/ 1717344 h 6160291"/>
              <a:gd name="connsiteX1397" fmla="*/ 1422504 w 6020641"/>
              <a:gd name="connsiteY1397" fmla="*/ 1715901 h 6160291"/>
              <a:gd name="connsiteX1398" fmla="*/ 393411 w 6020641"/>
              <a:gd name="connsiteY1398" fmla="*/ 1923091 h 6160291"/>
              <a:gd name="connsiteX1399" fmla="*/ 378559 w 6020641"/>
              <a:gd name="connsiteY1399" fmla="*/ 1926077 h 6160291"/>
              <a:gd name="connsiteX1400" fmla="*/ 374680 w 6020641"/>
              <a:gd name="connsiteY1400" fmla="*/ 1908739 h 6160291"/>
              <a:gd name="connsiteX1401" fmla="*/ 354040 w 6020641"/>
              <a:gd name="connsiteY1401" fmla="*/ 1889412 h 6160291"/>
              <a:gd name="connsiteX1402" fmla="*/ 339377 w 6020641"/>
              <a:gd name="connsiteY1402" fmla="*/ 1877131 h 6160291"/>
              <a:gd name="connsiteX1403" fmla="*/ 382703 w 6020641"/>
              <a:gd name="connsiteY1403" fmla="*/ 1860520 h 6160291"/>
              <a:gd name="connsiteX1404" fmla="*/ 418673 w 6020641"/>
              <a:gd name="connsiteY1404" fmla="*/ 1846704 h 6160291"/>
              <a:gd name="connsiteX1405" fmla="*/ 453665 w 6020641"/>
              <a:gd name="connsiteY1405" fmla="*/ 1831655 h 6160291"/>
              <a:gd name="connsiteX1406" fmla="*/ 474287 w 6020641"/>
              <a:gd name="connsiteY1406" fmla="*/ 1826939 h 6160291"/>
              <a:gd name="connsiteX1407" fmla="*/ 439858 w 6020641"/>
              <a:gd name="connsiteY1407" fmla="*/ 1817840 h 6160291"/>
              <a:gd name="connsiteX1408" fmla="*/ 1492648 w 6020641"/>
              <a:gd name="connsiteY1408" fmla="*/ 1578019 h 6160291"/>
              <a:gd name="connsiteX1409" fmla="*/ 401571 w 6020641"/>
              <a:gd name="connsiteY1409" fmla="*/ 1799874 h 6160291"/>
              <a:gd name="connsiteX1410" fmla="*/ 1046687 w 6020641"/>
              <a:gd name="connsiteY1410" fmla="*/ 1626948 h 6160291"/>
              <a:gd name="connsiteX1411" fmla="*/ 372522 w 6020641"/>
              <a:gd name="connsiteY1411" fmla="*/ 1773177 h 6160291"/>
              <a:gd name="connsiteX1412" fmla="*/ 359191 w 6020641"/>
              <a:gd name="connsiteY1412" fmla="*/ 1776169 h 6160291"/>
              <a:gd name="connsiteX1413" fmla="*/ 357479 w 6020641"/>
              <a:gd name="connsiteY1413" fmla="*/ 1770587 h 6160291"/>
              <a:gd name="connsiteX1414" fmla="*/ 383447 w 6020641"/>
              <a:gd name="connsiteY1414" fmla="*/ 1744632 h 6160291"/>
              <a:gd name="connsiteX1415" fmla="*/ 624661 w 6020641"/>
              <a:gd name="connsiteY1415" fmla="*/ 1655679 h 6160291"/>
              <a:gd name="connsiteX1416" fmla="*/ 750687 w 6020641"/>
              <a:gd name="connsiteY1416" fmla="*/ 1622651 h 6160291"/>
              <a:gd name="connsiteX1417" fmla="*/ 803853 w 6020641"/>
              <a:gd name="connsiteY1417" fmla="*/ 1610567 h 6160291"/>
              <a:gd name="connsiteX1418" fmla="*/ 918843 w 6020641"/>
              <a:gd name="connsiteY1418" fmla="*/ 1581644 h 6160291"/>
              <a:gd name="connsiteX1419" fmla="*/ 992353 w 6020641"/>
              <a:gd name="connsiteY1419" fmla="*/ 1562339 h 6160291"/>
              <a:gd name="connsiteX1420" fmla="*/ 1062738 w 6020641"/>
              <a:gd name="connsiteY1420" fmla="*/ 1545099 h 6160291"/>
              <a:gd name="connsiteX1421" fmla="*/ 1212617 w 6020641"/>
              <a:gd name="connsiteY1421" fmla="*/ 1506080 h 6160291"/>
              <a:gd name="connsiteX1422" fmla="*/ 1033796 w 6020641"/>
              <a:gd name="connsiteY1422" fmla="*/ 1551456 h 6160291"/>
              <a:gd name="connsiteX1423" fmla="*/ 992353 w 6020641"/>
              <a:gd name="connsiteY1423" fmla="*/ 1562339 h 6160291"/>
              <a:gd name="connsiteX1424" fmla="*/ 926281 w 6020641"/>
              <a:gd name="connsiteY1424" fmla="*/ 1578522 h 6160291"/>
              <a:gd name="connsiteX1425" fmla="*/ 773967 w 6020641"/>
              <a:gd name="connsiteY1425" fmla="*/ 1616550 h 6160291"/>
              <a:gd name="connsiteX1426" fmla="*/ 750687 w 6020641"/>
              <a:gd name="connsiteY1426" fmla="*/ 1622651 h 6160291"/>
              <a:gd name="connsiteX1427" fmla="*/ 705404 w 6020641"/>
              <a:gd name="connsiteY1427" fmla="*/ 1632944 h 6160291"/>
              <a:gd name="connsiteX1428" fmla="*/ 624457 w 6020641"/>
              <a:gd name="connsiteY1428" fmla="*/ 1636947 h 6160291"/>
              <a:gd name="connsiteX1429" fmla="*/ 664440 w 6020641"/>
              <a:gd name="connsiteY1429" fmla="*/ 1606527 h 6160291"/>
              <a:gd name="connsiteX1430" fmla="*/ 740633 w 6020641"/>
              <a:gd name="connsiteY1430" fmla="*/ 1573442 h 6160291"/>
              <a:gd name="connsiteX1431" fmla="*/ 255054 w 6020641"/>
              <a:gd name="connsiteY1431" fmla="*/ 1653213 h 6160291"/>
              <a:gd name="connsiteX1432" fmla="*/ 309802 w 6020641"/>
              <a:gd name="connsiteY1432" fmla="*/ 1611967 h 6160291"/>
              <a:gd name="connsiteX1433" fmla="*/ 1042206 w 6020641"/>
              <a:gd name="connsiteY1433" fmla="*/ 1395322 h 6160291"/>
              <a:gd name="connsiteX1434" fmla="*/ 1157993 w 6020641"/>
              <a:gd name="connsiteY1434" fmla="*/ 1362488 h 6160291"/>
              <a:gd name="connsiteX1435" fmla="*/ 1166671 w 6020641"/>
              <a:gd name="connsiteY1435" fmla="*/ 1360255 h 6160291"/>
              <a:gd name="connsiteX1436" fmla="*/ 1469869 w 6020641"/>
              <a:gd name="connsiteY1436" fmla="*/ 1282316 h 6160291"/>
              <a:gd name="connsiteX1437" fmla="*/ 1553340 w 6020641"/>
              <a:gd name="connsiteY1437" fmla="*/ 1250700 h 6160291"/>
              <a:gd name="connsiteX1438" fmla="*/ 1584832 w 6020641"/>
              <a:gd name="connsiteY1438" fmla="*/ 1239241 h 6160291"/>
              <a:gd name="connsiteX1439" fmla="*/ 1622137 w 6020641"/>
              <a:gd name="connsiteY1439" fmla="*/ 1228039 h 6160291"/>
              <a:gd name="connsiteX1440" fmla="*/ 1747515 w 6020641"/>
              <a:gd name="connsiteY1440" fmla="*/ 1182935 h 6160291"/>
              <a:gd name="connsiteX1441" fmla="*/ 980297 w 6020641"/>
              <a:gd name="connsiteY1441" fmla="*/ 1371085 h 6160291"/>
              <a:gd name="connsiteX1442" fmla="*/ 904805 w 6020641"/>
              <a:gd name="connsiteY1442" fmla="*/ 1391314 h 6160291"/>
              <a:gd name="connsiteX1443" fmla="*/ 889925 w 6020641"/>
              <a:gd name="connsiteY1443" fmla="*/ 1394254 h 6160291"/>
              <a:gd name="connsiteX1444" fmla="*/ 631508 w 6020641"/>
              <a:gd name="connsiteY1444" fmla="*/ 1460419 h 6160291"/>
              <a:gd name="connsiteX1445" fmla="*/ 885945 w 6020641"/>
              <a:gd name="connsiteY1445" fmla="*/ 1396367 h 6160291"/>
              <a:gd name="connsiteX1446" fmla="*/ 904805 w 6020641"/>
              <a:gd name="connsiteY1446" fmla="*/ 1391314 h 6160291"/>
              <a:gd name="connsiteX1447" fmla="*/ 1030133 w 6020641"/>
              <a:gd name="connsiteY1447" fmla="*/ 1366543 h 6160291"/>
              <a:gd name="connsiteX1448" fmla="*/ 1125056 w 6020641"/>
              <a:gd name="connsiteY1448" fmla="*/ 1348072 h 6160291"/>
              <a:gd name="connsiteX1449" fmla="*/ 1060841 w 6020641"/>
              <a:gd name="connsiteY1449" fmla="*/ 1363814 h 6160291"/>
              <a:gd name="connsiteX1450" fmla="*/ 338746 w 6020641"/>
              <a:gd name="connsiteY1450" fmla="*/ 1525332 h 6160291"/>
              <a:gd name="connsiteX1451" fmla="*/ 1785052 w 6020641"/>
              <a:gd name="connsiteY1451" fmla="*/ 1037056 h 6160291"/>
              <a:gd name="connsiteX1452" fmla="*/ 436850 w 6020641"/>
              <a:gd name="connsiteY1452" fmla="*/ 1450159 h 6160291"/>
              <a:gd name="connsiteX1453" fmla="*/ 719240 w 6020641"/>
              <a:gd name="connsiteY1453" fmla="*/ 1335501 h 6160291"/>
              <a:gd name="connsiteX1454" fmla="*/ 917325 w 6020641"/>
              <a:gd name="connsiteY1454" fmla="*/ 1244947 h 6160291"/>
              <a:gd name="connsiteX1455" fmla="*/ 1219521 w 6020641"/>
              <a:gd name="connsiteY1455" fmla="*/ 1131483 h 6160291"/>
              <a:gd name="connsiteX1456" fmla="*/ 1517366 w 6020641"/>
              <a:gd name="connsiteY1456" fmla="*/ 975618 h 6160291"/>
              <a:gd name="connsiteX1457" fmla="*/ 1627976 w 6020641"/>
              <a:gd name="connsiteY1457" fmla="*/ 909885 h 6160291"/>
              <a:gd name="connsiteX1458" fmla="*/ 2016277 w 6020641"/>
              <a:gd name="connsiteY1458" fmla="*/ 620851 h 6160291"/>
              <a:gd name="connsiteX1459" fmla="*/ 2023210 w 6020641"/>
              <a:gd name="connsiteY1459" fmla="*/ 650406 h 6160291"/>
              <a:gd name="connsiteX1460" fmla="*/ 2115015 w 6020641"/>
              <a:gd name="connsiteY1460" fmla="*/ 563072 h 6160291"/>
              <a:gd name="connsiteX1461" fmla="*/ 2234541 w 6020641"/>
              <a:gd name="connsiteY1461" fmla="*/ 502734 h 6160291"/>
              <a:gd name="connsiteX1462" fmla="*/ 2213141 w 6020641"/>
              <a:gd name="connsiteY1462" fmla="*/ 529404 h 6160291"/>
              <a:gd name="connsiteX1463" fmla="*/ 2236193 w 6020641"/>
              <a:gd name="connsiteY1463" fmla="*/ 522394 h 6160291"/>
              <a:gd name="connsiteX1464" fmla="*/ 2246923 w 6020641"/>
              <a:gd name="connsiteY1464" fmla="*/ 532843 h 6160291"/>
              <a:gd name="connsiteX1465" fmla="*/ 2318700 w 6020641"/>
              <a:gd name="connsiteY1465" fmla="*/ 497270 h 6160291"/>
              <a:gd name="connsiteX1466" fmla="*/ 2710841 w 6020641"/>
              <a:gd name="connsiteY1466" fmla="*/ 372692 h 6160291"/>
              <a:gd name="connsiteX1467" fmla="*/ 2701957 w 6020641"/>
              <a:gd name="connsiteY1467" fmla="*/ 381143 h 6160291"/>
              <a:gd name="connsiteX1468" fmla="*/ 3508794 w 6020641"/>
              <a:gd name="connsiteY1468" fmla="*/ 183404 h 6160291"/>
              <a:gd name="connsiteX1469" fmla="*/ 3996915 w 6020641"/>
              <a:gd name="connsiteY1469" fmla="*/ 63923 h 6160291"/>
              <a:gd name="connsiteX1470" fmla="*/ 4086074 w 6020641"/>
              <a:gd name="connsiteY1470" fmla="*/ 43374 h 6160291"/>
              <a:gd name="connsiteX1471" fmla="*/ 3993395 w 6020641"/>
              <a:gd name="connsiteY1471" fmla="*/ 77599 h 6160291"/>
              <a:gd name="connsiteX1472" fmla="*/ 3978950 w 6020641"/>
              <a:gd name="connsiteY1472" fmla="*/ 81586 h 6160291"/>
              <a:gd name="connsiteX1473" fmla="*/ 3926311 w 6020641"/>
              <a:gd name="connsiteY1473" fmla="*/ 94938 h 6160291"/>
              <a:gd name="connsiteX1474" fmla="*/ 3888815 w 6020641"/>
              <a:gd name="connsiteY1474" fmla="*/ 105933 h 6160291"/>
              <a:gd name="connsiteX1475" fmla="*/ 3874565 w 6020641"/>
              <a:gd name="connsiteY1475" fmla="*/ 109160 h 6160291"/>
              <a:gd name="connsiteX1476" fmla="*/ 3769985 w 6020641"/>
              <a:gd name="connsiteY1476" fmla="*/ 137493 h 6160291"/>
              <a:gd name="connsiteX1477" fmla="*/ 3733857 w 6020641"/>
              <a:gd name="connsiteY1477" fmla="*/ 143171 h 6160291"/>
              <a:gd name="connsiteX1478" fmla="*/ 3719607 w 6020641"/>
              <a:gd name="connsiteY1478" fmla="*/ 146397 h 6160291"/>
              <a:gd name="connsiteX1479" fmla="*/ 3733857 w 6020641"/>
              <a:gd name="connsiteY1479" fmla="*/ 143171 h 6160291"/>
              <a:gd name="connsiteX1480" fmla="*/ 3769985 w 6020641"/>
              <a:gd name="connsiteY1480" fmla="*/ 137493 h 6160291"/>
              <a:gd name="connsiteX1481" fmla="*/ 3865681 w 6020641"/>
              <a:gd name="connsiteY1481" fmla="*/ 117611 h 6160291"/>
              <a:gd name="connsiteX1482" fmla="*/ 3781805 w 6020641"/>
              <a:gd name="connsiteY1482" fmla="*/ 148055 h 6160291"/>
              <a:gd name="connsiteX1483" fmla="*/ 3735507 w 6020641"/>
              <a:gd name="connsiteY1483" fmla="*/ 162832 h 6160291"/>
              <a:gd name="connsiteX1484" fmla="*/ 4059589 w 6020641"/>
              <a:gd name="connsiteY1484" fmla="*/ 89799 h 6160291"/>
              <a:gd name="connsiteX1485" fmla="*/ 4042993 w 6020641"/>
              <a:gd name="connsiteY1485" fmla="*/ 102144 h 6160291"/>
              <a:gd name="connsiteX1486" fmla="*/ 4152745 w 6020641"/>
              <a:gd name="connsiteY1486" fmla="*/ 79794 h 6160291"/>
              <a:gd name="connsiteX1487" fmla="*/ 4257325 w 6020641"/>
              <a:gd name="connsiteY1487" fmla="*/ 51460 h 6160291"/>
              <a:gd name="connsiteX1488" fmla="*/ 4464029 w 6020641"/>
              <a:gd name="connsiteY1488" fmla="*/ 0 h 6160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</a:cxnLst>
            <a:rect l="l" t="t" r="r" b="b"/>
            <a:pathLst>
              <a:path w="6020641" h="6160291">
                <a:moveTo>
                  <a:pt x="2126408" y="6085499"/>
                </a:moveTo>
                <a:lnTo>
                  <a:pt x="1982518" y="6100506"/>
                </a:lnTo>
                <a:cubicBezTo>
                  <a:pt x="1641943" y="6135777"/>
                  <a:pt x="1367628" y="6162630"/>
                  <a:pt x="1360304" y="6160130"/>
                </a:cubicBezTo>
                <a:cubicBezTo>
                  <a:pt x="1355841" y="6157921"/>
                  <a:pt x="1662559" y="6128706"/>
                  <a:pt x="2047762" y="6092809"/>
                </a:cubicBezTo>
                <a:close/>
                <a:moveTo>
                  <a:pt x="1371879" y="6042658"/>
                </a:moveTo>
                <a:cubicBezTo>
                  <a:pt x="1370842" y="6043054"/>
                  <a:pt x="1370113" y="6043783"/>
                  <a:pt x="1369820" y="6044923"/>
                </a:cubicBezTo>
                <a:cubicBezTo>
                  <a:pt x="1369820" y="6044923"/>
                  <a:pt x="1378009" y="6065249"/>
                  <a:pt x="1394520" y="6057575"/>
                </a:cubicBezTo>
                <a:cubicBezTo>
                  <a:pt x="1401439" y="6053504"/>
                  <a:pt x="1379134" y="6039889"/>
                  <a:pt x="1371879" y="6042658"/>
                </a:cubicBezTo>
                <a:close/>
                <a:moveTo>
                  <a:pt x="1501728" y="6014693"/>
                </a:moveTo>
                <a:cubicBezTo>
                  <a:pt x="1496361" y="6009469"/>
                  <a:pt x="1487282" y="6018681"/>
                  <a:pt x="1487282" y="6018681"/>
                </a:cubicBezTo>
                <a:cubicBezTo>
                  <a:pt x="1470853" y="6021685"/>
                  <a:pt x="1464267" y="6023646"/>
                  <a:pt x="1463449" y="6024720"/>
                </a:cubicBezTo>
                <a:cubicBezTo>
                  <a:pt x="1460996" y="6027942"/>
                  <a:pt x="1510445" y="6023184"/>
                  <a:pt x="1501728" y="6014693"/>
                </a:cubicBezTo>
                <a:close/>
                <a:moveTo>
                  <a:pt x="3536803" y="5951179"/>
                </a:moveTo>
                <a:cubicBezTo>
                  <a:pt x="3545970" y="5950896"/>
                  <a:pt x="3550696" y="5951070"/>
                  <a:pt x="3550522" y="5951745"/>
                </a:cubicBezTo>
                <a:cubicBezTo>
                  <a:pt x="3549862" y="5954311"/>
                  <a:pt x="2853179" y="6018060"/>
                  <a:pt x="2245827" y="6074398"/>
                </a:cubicBezTo>
                <a:lnTo>
                  <a:pt x="2126408" y="6085499"/>
                </a:lnTo>
                <a:lnTo>
                  <a:pt x="2157395" y="6082267"/>
                </a:lnTo>
                <a:cubicBezTo>
                  <a:pt x="2335937" y="6063520"/>
                  <a:pt x="2522681" y="6043541"/>
                  <a:pt x="2692533" y="6024948"/>
                </a:cubicBezTo>
                <a:lnTo>
                  <a:pt x="2826803" y="6010119"/>
                </a:lnTo>
                <a:lnTo>
                  <a:pt x="2849436" y="6008084"/>
                </a:lnTo>
                <a:cubicBezTo>
                  <a:pt x="3190899" y="5977524"/>
                  <a:pt x="3472637" y="5953165"/>
                  <a:pt x="3536803" y="5951179"/>
                </a:cubicBezTo>
                <a:close/>
                <a:moveTo>
                  <a:pt x="2482121" y="5950808"/>
                </a:moveTo>
                <a:cubicBezTo>
                  <a:pt x="2473237" y="5959259"/>
                  <a:pt x="2460160" y="5957928"/>
                  <a:pt x="2445994" y="5956485"/>
                </a:cubicBezTo>
                <a:cubicBezTo>
                  <a:pt x="2453705" y="5952592"/>
                  <a:pt x="2462507" y="5948810"/>
                  <a:pt x="2482121" y="5950808"/>
                </a:cubicBezTo>
                <a:close/>
                <a:moveTo>
                  <a:pt x="2488358" y="5946668"/>
                </a:moveTo>
                <a:cubicBezTo>
                  <a:pt x="2491935" y="5946350"/>
                  <a:pt x="2497111" y="5946876"/>
                  <a:pt x="2504195" y="5947598"/>
                </a:cubicBezTo>
                <a:cubicBezTo>
                  <a:pt x="2502827" y="5952916"/>
                  <a:pt x="2488659" y="5951474"/>
                  <a:pt x="2482121" y="5950808"/>
                </a:cubicBezTo>
                <a:cubicBezTo>
                  <a:pt x="2482806" y="5948149"/>
                  <a:pt x="2484783" y="5946985"/>
                  <a:pt x="2488358" y="5946668"/>
                </a:cubicBezTo>
                <a:close/>
                <a:moveTo>
                  <a:pt x="2540321" y="5941921"/>
                </a:moveTo>
                <a:cubicBezTo>
                  <a:pt x="2530348" y="5950261"/>
                  <a:pt x="2517270" y="5948930"/>
                  <a:pt x="2504195" y="5947598"/>
                </a:cubicBezTo>
                <a:cubicBezTo>
                  <a:pt x="2511906" y="5943705"/>
                  <a:pt x="2519617" y="5939812"/>
                  <a:pt x="2540321" y="5941921"/>
                </a:cubicBezTo>
                <a:close/>
                <a:moveTo>
                  <a:pt x="2576449" y="5936244"/>
                </a:moveTo>
                <a:cubicBezTo>
                  <a:pt x="2567565" y="5944696"/>
                  <a:pt x="2553398" y="5943252"/>
                  <a:pt x="2540321" y="5941921"/>
                </a:cubicBezTo>
                <a:cubicBezTo>
                  <a:pt x="2548034" y="5938028"/>
                  <a:pt x="2555745" y="5934134"/>
                  <a:pt x="2576449" y="5936244"/>
                </a:cubicBezTo>
                <a:close/>
                <a:moveTo>
                  <a:pt x="2582550" y="5932090"/>
                </a:moveTo>
                <a:cubicBezTo>
                  <a:pt x="2585991" y="5931757"/>
                  <a:pt x="2590895" y="5932256"/>
                  <a:pt x="2597434" y="5932923"/>
                </a:cubicBezTo>
                <a:cubicBezTo>
                  <a:pt x="2596065" y="5938242"/>
                  <a:pt x="2582988" y="5936910"/>
                  <a:pt x="2576449" y="5936244"/>
                </a:cubicBezTo>
                <a:cubicBezTo>
                  <a:pt x="2577133" y="5933584"/>
                  <a:pt x="2579109" y="5932422"/>
                  <a:pt x="2582550" y="5932090"/>
                </a:cubicBezTo>
                <a:close/>
                <a:moveTo>
                  <a:pt x="2603091" y="5929406"/>
                </a:moveTo>
                <a:cubicBezTo>
                  <a:pt x="2605962" y="5929114"/>
                  <a:pt x="2609503" y="5929475"/>
                  <a:pt x="2612773" y="5929806"/>
                </a:cubicBezTo>
                <a:cubicBezTo>
                  <a:pt x="2611599" y="5934365"/>
                  <a:pt x="2605061" y="5933700"/>
                  <a:pt x="2597434" y="5932923"/>
                </a:cubicBezTo>
                <a:cubicBezTo>
                  <a:pt x="2598019" y="5930643"/>
                  <a:pt x="2600221" y="5929698"/>
                  <a:pt x="2603091" y="5929406"/>
                </a:cubicBezTo>
                <a:close/>
                <a:moveTo>
                  <a:pt x="2618703" y="5926317"/>
                </a:moveTo>
                <a:cubicBezTo>
                  <a:pt x="2622118" y="5926081"/>
                  <a:pt x="2627022" y="5926580"/>
                  <a:pt x="2633561" y="5927247"/>
                </a:cubicBezTo>
                <a:cubicBezTo>
                  <a:pt x="2632388" y="5931805"/>
                  <a:pt x="2619309" y="5930473"/>
                  <a:pt x="2612773" y="5929806"/>
                </a:cubicBezTo>
                <a:cubicBezTo>
                  <a:pt x="2613359" y="5927528"/>
                  <a:pt x="2615286" y="5926555"/>
                  <a:pt x="2618703" y="5926317"/>
                </a:cubicBezTo>
                <a:close/>
                <a:moveTo>
                  <a:pt x="2638809" y="5923687"/>
                </a:moveTo>
                <a:cubicBezTo>
                  <a:pt x="2641544" y="5923381"/>
                  <a:pt x="2645086" y="5923742"/>
                  <a:pt x="2648899" y="5924131"/>
                </a:cubicBezTo>
                <a:cubicBezTo>
                  <a:pt x="2640098" y="5927912"/>
                  <a:pt x="2640098" y="5927912"/>
                  <a:pt x="2633561" y="5927247"/>
                </a:cubicBezTo>
                <a:cubicBezTo>
                  <a:pt x="2634147" y="5924967"/>
                  <a:pt x="2636074" y="5923994"/>
                  <a:pt x="2638809" y="5923687"/>
                </a:cubicBezTo>
                <a:close/>
                <a:moveTo>
                  <a:pt x="2654830" y="5920641"/>
                </a:moveTo>
                <a:cubicBezTo>
                  <a:pt x="2658245" y="5920403"/>
                  <a:pt x="2663149" y="5920903"/>
                  <a:pt x="2669687" y="5921569"/>
                </a:cubicBezTo>
                <a:cubicBezTo>
                  <a:pt x="2661976" y="5925463"/>
                  <a:pt x="2655437" y="5924797"/>
                  <a:pt x="2648899" y="5924131"/>
                </a:cubicBezTo>
                <a:cubicBezTo>
                  <a:pt x="2649486" y="5921851"/>
                  <a:pt x="2651414" y="5920878"/>
                  <a:pt x="2654830" y="5920641"/>
                </a:cubicBezTo>
                <a:close/>
                <a:moveTo>
                  <a:pt x="2672656" y="5917095"/>
                </a:moveTo>
                <a:cubicBezTo>
                  <a:pt x="2674599" y="5916612"/>
                  <a:pt x="2678139" y="5916972"/>
                  <a:pt x="2685222" y="5917693"/>
                </a:cubicBezTo>
                <a:cubicBezTo>
                  <a:pt x="2676226" y="5922235"/>
                  <a:pt x="2676226" y="5922235"/>
                  <a:pt x="2669687" y="5921569"/>
                </a:cubicBezTo>
                <a:cubicBezTo>
                  <a:pt x="2670372" y="5918910"/>
                  <a:pt x="2670714" y="5917581"/>
                  <a:pt x="2672656" y="5917095"/>
                </a:cubicBezTo>
                <a:close/>
                <a:moveTo>
                  <a:pt x="2718106" y="5916374"/>
                </a:moveTo>
                <a:lnTo>
                  <a:pt x="2717024" y="5917827"/>
                </a:lnTo>
                <a:lnTo>
                  <a:pt x="2717505" y="5917180"/>
                </a:lnTo>
                <a:close/>
                <a:moveTo>
                  <a:pt x="2721349" y="5912017"/>
                </a:moveTo>
                <a:lnTo>
                  <a:pt x="2718106" y="5916374"/>
                </a:lnTo>
                <a:lnTo>
                  <a:pt x="2719908" y="5913953"/>
                </a:lnTo>
                <a:close/>
                <a:moveTo>
                  <a:pt x="3016162" y="5835898"/>
                </a:moveTo>
                <a:lnTo>
                  <a:pt x="3015507" y="5836422"/>
                </a:lnTo>
                <a:lnTo>
                  <a:pt x="3015977" y="5836045"/>
                </a:lnTo>
                <a:close/>
                <a:moveTo>
                  <a:pt x="3018603" y="5833942"/>
                </a:moveTo>
                <a:lnTo>
                  <a:pt x="3016162" y="5835898"/>
                </a:lnTo>
                <a:lnTo>
                  <a:pt x="3017232" y="5835040"/>
                </a:lnTo>
                <a:close/>
                <a:moveTo>
                  <a:pt x="3027269" y="5826998"/>
                </a:moveTo>
                <a:lnTo>
                  <a:pt x="3018603" y="5833942"/>
                </a:lnTo>
                <a:lnTo>
                  <a:pt x="3019585" y="5833155"/>
                </a:lnTo>
                <a:close/>
                <a:moveTo>
                  <a:pt x="1593410" y="5824923"/>
                </a:moveTo>
                <a:lnTo>
                  <a:pt x="1595668" y="5825558"/>
                </a:lnTo>
                <a:lnTo>
                  <a:pt x="1599332" y="5826590"/>
                </a:lnTo>
                <a:close/>
                <a:moveTo>
                  <a:pt x="3030448" y="5824633"/>
                </a:moveTo>
                <a:lnTo>
                  <a:pt x="3027269" y="5826998"/>
                </a:lnTo>
                <a:lnTo>
                  <a:pt x="3029603" y="5825262"/>
                </a:lnTo>
                <a:close/>
                <a:moveTo>
                  <a:pt x="1588335" y="5823496"/>
                </a:moveTo>
                <a:lnTo>
                  <a:pt x="1589557" y="5823839"/>
                </a:lnTo>
                <a:lnTo>
                  <a:pt x="1593410" y="5824923"/>
                </a:lnTo>
                <a:lnTo>
                  <a:pt x="1591848" y="5824484"/>
                </a:lnTo>
                <a:close/>
                <a:moveTo>
                  <a:pt x="3032612" y="5823024"/>
                </a:moveTo>
                <a:lnTo>
                  <a:pt x="3032034" y="5823454"/>
                </a:lnTo>
                <a:lnTo>
                  <a:pt x="3030448" y="5824633"/>
                </a:lnTo>
                <a:close/>
                <a:moveTo>
                  <a:pt x="3034271" y="5821790"/>
                </a:moveTo>
                <a:lnTo>
                  <a:pt x="3032612" y="5823024"/>
                </a:lnTo>
                <a:lnTo>
                  <a:pt x="3033492" y="5822368"/>
                </a:lnTo>
                <a:close/>
                <a:moveTo>
                  <a:pt x="1469572" y="5818051"/>
                </a:moveTo>
                <a:cubicBezTo>
                  <a:pt x="1468204" y="5823370"/>
                  <a:pt x="1455128" y="5822039"/>
                  <a:pt x="1455128" y="5822039"/>
                </a:cubicBezTo>
                <a:cubicBezTo>
                  <a:pt x="1453221" y="5821845"/>
                  <a:pt x="1453171" y="5821499"/>
                  <a:pt x="1454166" y="5821088"/>
                </a:cubicBezTo>
                <a:cubicBezTo>
                  <a:pt x="1457157" y="5819857"/>
                  <a:pt x="1469572" y="5818051"/>
                  <a:pt x="1469572" y="5818051"/>
                </a:cubicBezTo>
                <a:close/>
                <a:moveTo>
                  <a:pt x="3056796" y="5658421"/>
                </a:moveTo>
                <a:cubicBezTo>
                  <a:pt x="3015910" y="5659029"/>
                  <a:pt x="2944921" y="5664777"/>
                  <a:pt x="2950851" y="5661288"/>
                </a:cubicBezTo>
                <a:cubicBezTo>
                  <a:pt x="2928695" y="5669166"/>
                  <a:pt x="3088771" y="5670715"/>
                  <a:pt x="3083685" y="5660061"/>
                </a:cubicBezTo>
                <a:cubicBezTo>
                  <a:pt x="3080709" y="5658588"/>
                  <a:pt x="3070425" y="5658220"/>
                  <a:pt x="3056796" y="5658421"/>
                </a:cubicBezTo>
                <a:close/>
                <a:moveTo>
                  <a:pt x="4339603" y="5639785"/>
                </a:moveTo>
                <a:lnTo>
                  <a:pt x="4342453" y="5640586"/>
                </a:lnTo>
                <a:lnTo>
                  <a:pt x="4344652" y="5641204"/>
                </a:lnTo>
                <a:lnTo>
                  <a:pt x="4346934" y="5641846"/>
                </a:lnTo>
                <a:lnTo>
                  <a:pt x="4350601" y="5642878"/>
                </a:lnTo>
                <a:lnTo>
                  <a:pt x="4344652" y="5641204"/>
                </a:lnTo>
                <a:lnTo>
                  <a:pt x="4343117" y="5640773"/>
                </a:lnTo>
                <a:lnTo>
                  <a:pt x="4342453" y="5640586"/>
                </a:lnTo>
                <a:lnTo>
                  <a:pt x="4340825" y="5640128"/>
                </a:lnTo>
                <a:close/>
                <a:moveTo>
                  <a:pt x="2529215" y="5637464"/>
                </a:moveTo>
                <a:lnTo>
                  <a:pt x="2530924" y="5637488"/>
                </a:lnTo>
                <a:lnTo>
                  <a:pt x="2530794" y="5637524"/>
                </a:lnTo>
                <a:cubicBezTo>
                  <a:pt x="2526424" y="5637664"/>
                  <a:pt x="2524504" y="5637682"/>
                  <a:pt x="2524439" y="5637648"/>
                </a:cubicBezTo>
                <a:cubicBezTo>
                  <a:pt x="2524375" y="5637616"/>
                  <a:pt x="2526164" y="5637530"/>
                  <a:pt x="2529215" y="5637464"/>
                </a:cubicBezTo>
                <a:close/>
                <a:moveTo>
                  <a:pt x="3095410" y="5605686"/>
                </a:moveTo>
                <a:cubicBezTo>
                  <a:pt x="3095327" y="5605604"/>
                  <a:pt x="3093734" y="5605750"/>
                  <a:pt x="3090821" y="5606096"/>
                </a:cubicBezTo>
                <a:lnTo>
                  <a:pt x="3090294" y="5606163"/>
                </a:lnTo>
                <a:lnTo>
                  <a:pt x="2877419" y="5625998"/>
                </a:lnTo>
                <a:cubicBezTo>
                  <a:pt x="2872576" y="5621996"/>
                  <a:pt x="2711575" y="5657745"/>
                  <a:pt x="2707689" y="5660421"/>
                </a:cubicBezTo>
                <a:cubicBezTo>
                  <a:pt x="2706557" y="5661201"/>
                  <a:pt x="3003227" y="5617709"/>
                  <a:pt x="3078312" y="5607700"/>
                </a:cubicBezTo>
                <a:lnTo>
                  <a:pt x="3090294" y="5606163"/>
                </a:lnTo>
                <a:close/>
                <a:moveTo>
                  <a:pt x="4714007" y="5557212"/>
                </a:moveTo>
                <a:cubicBezTo>
                  <a:pt x="4708854" y="5559413"/>
                  <a:pt x="4655959" y="5571447"/>
                  <a:pt x="4637465" y="5575411"/>
                </a:cubicBezTo>
                <a:cubicBezTo>
                  <a:pt x="4572643" y="5588303"/>
                  <a:pt x="4510925" y="5610865"/>
                  <a:pt x="4451550" y="5624310"/>
                </a:cubicBezTo>
                <a:cubicBezTo>
                  <a:pt x="4349427" y="5647437"/>
                  <a:pt x="4481139" y="5617968"/>
                  <a:pt x="4494133" y="5623969"/>
                </a:cubicBezTo>
                <a:cubicBezTo>
                  <a:pt x="4512575" y="5630525"/>
                  <a:pt x="4455463" y="5639523"/>
                  <a:pt x="4440123" y="5642640"/>
                </a:cubicBezTo>
                <a:cubicBezTo>
                  <a:pt x="4410535" y="5648983"/>
                  <a:pt x="4375581" y="5650100"/>
                  <a:pt x="4367869" y="5653994"/>
                </a:cubicBezTo>
                <a:cubicBezTo>
                  <a:pt x="4361331" y="5653328"/>
                  <a:pt x="4365328" y="5663871"/>
                  <a:pt x="4373041" y="5659978"/>
                </a:cubicBezTo>
                <a:cubicBezTo>
                  <a:pt x="4283993" y="5684436"/>
                  <a:pt x="4168877" y="5701561"/>
                  <a:pt x="4044765" y="5723227"/>
                </a:cubicBezTo>
                <a:cubicBezTo>
                  <a:pt x="3827609" y="5758808"/>
                  <a:pt x="3616714" y="5800485"/>
                  <a:pt x="3390757" y="5839848"/>
                </a:cubicBezTo>
                <a:cubicBezTo>
                  <a:pt x="3289808" y="5858416"/>
                  <a:pt x="3113950" y="5894305"/>
                  <a:pt x="3025682" y="5885315"/>
                </a:cubicBezTo>
                <a:cubicBezTo>
                  <a:pt x="3064351" y="5869760"/>
                  <a:pt x="3120011" y="5870751"/>
                  <a:pt x="3158679" y="5855196"/>
                </a:cubicBezTo>
                <a:cubicBezTo>
                  <a:pt x="3137975" y="5853088"/>
                  <a:pt x="2999529" y="5882651"/>
                  <a:pt x="2990251" y="5862213"/>
                </a:cubicBezTo>
                <a:cubicBezTo>
                  <a:pt x="2990251" y="5862213"/>
                  <a:pt x="3012129" y="5859762"/>
                  <a:pt x="3013302" y="5855205"/>
                </a:cubicBezTo>
                <a:cubicBezTo>
                  <a:pt x="3076950" y="5846872"/>
                  <a:pt x="3151663" y="5830311"/>
                  <a:pt x="3202236" y="5820647"/>
                </a:cubicBezTo>
                <a:lnTo>
                  <a:pt x="3848532" y="5707919"/>
                </a:lnTo>
                <a:cubicBezTo>
                  <a:pt x="4117432" y="5658116"/>
                  <a:pt x="4377449" y="5616763"/>
                  <a:pt x="4653979" y="5567737"/>
                </a:cubicBezTo>
                <a:cubicBezTo>
                  <a:pt x="4703003" y="5558111"/>
                  <a:pt x="4717099" y="5555892"/>
                  <a:pt x="4714007" y="5557212"/>
                </a:cubicBezTo>
                <a:close/>
                <a:moveTo>
                  <a:pt x="2622794" y="5501797"/>
                </a:moveTo>
                <a:lnTo>
                  <a:pt x="2657072" y="5501832"/>
                </a:lnTo>
                <a:lnTo>
                  <a:pt x="2656309" y="5505432"/>
                </a:lnTo>
                <a:lnTo>
                  <a:pt x="2522677" y="5509869"/>
                </a:lnTo>
                <a:cubicBezTo>
                  <a:pt x="2526631" y="5507543"/>
                  <a:pt x="2574133" y="5503392"/>
                  <a:pt x="2622794" y="5501797"/>
                </a:cubicBezTo>
                <a:close/>
                <a:moveTo>
                  <a:pt x="1526818" y="5483675"/>
                </a:moveTo>
                <a:lnTo>
                  <a:pt x="1458541" y="5495661"/>
                </a:lnTo>
                <a:cubicBezTo>
                  <a:pt x="1160048" y="5548112"/>
                  <a:pt x="762713" y="5618427"/>
                  <a:pt x="763977" y="5617847"/>
                </a:cubicBezTo>
                <a:cubicBezTo>
                  <a:pt x="767765" y="5616108"/>
                  <a:pt x="1173946" y="5544434"/>
                  <a:pt x="1479031" y="5491880"/>
                </a:cubicBezTo>
                <a:close/>
                <a:moveTo>
                  <a:pt x="1803587" y="5437759"/>
                </a:moveTo>
                <a:lnTo>
                  <a:pt x="1791389" y="5439474"/>
                </a:lnTo>
                <a:cubicBezTo>
                  <a:pt x="1755597" y="5444835"/>
                  <a:pt x="1671957" y="5458835"/>
                  <a:pt x="1567021" y="5476775"/>
                </a:cubicBezTo>
                <a:lnTo>
                  <a:pt x="1526818" y="5483675"/>
                </a:lnTo>
                <a:lnTo>
                  <a:pt x="1544627" y="5480550"/>
                </a:lnTo>
                <a:cubicBezTo>
                  <a:pt x="1681502" y="5456554"/>
                  <a:pt x="1781233" y="5439243"/>
                  <a:pt x="1781637" y="5439710"/>
                </a:cubicBezTo>
                <a:close/>
                <a:moveTo>
                  <a:pt x="1810249" y="5437165"/>
                </a:moveTo>
                <a:lnTo>
                  <a:pt x="1803587" y="5437759"/>
                </a:lnTo>
                <a:lnTo>
                  <a:pt x="1805175" y="5437534"/>
                </a:lnTo>
                <a:cubicBezTo>
                  <a:pt x="1808359" y="5437143"/>
                  <a:pt x="1810092" y="5437012"/>
                  <a:pt x="1810249" y="5437165"/>
                </a:cubicBezTo>
                <a:close/>
                <a:moveTo>
                  <a:pt x="2939325" y="5334476"/>
                </a:moveTo>
                <a:cubicBezTo>
                  <a:pt x="2948168" y="5335014"/>
                  <a:pt x="2959223" y="5336143"/>
                  <a:pt x="2970001" y="5337535"/>
                </a:cubicBezTo>
                <a:lnTo>
                  <a:pt x="2978640" y="5338919"/>
                </a:lnTo>
                <a:lnTo>
                  <a:pt x="2969312" y="5338934"/>
                </a:lnTo>
                <a:cubicBezTo>
                  <a:pt x="2934643" y="5338540"/>
                  <a:pt x="2907445" y="5337535"/>
                  <a:pt x="2909419" y="5336285"/>
                </a:cubicBezTo>
                <a:cubicBezTo>
                  <a:pt x="2910077" y="5335869"/>
                  <a:pt x="2913978" y="5335424"/>
                  <a:pt x="2921923" y="5334966"/>
                </a:cubicBezTo>
                <a:cubicBezTo>
                  <a:pt x="2923852" y="5333994"/>
                  <a:pt x="2930483" y="5333940"/>
                  <a:pt x="2939325" y="5334476"/>
                </a:cubicBezTo>
                <a:close/>
                <a:moveTo>
                  <a:pt x="5307287" y="5184385"/>
                </a:moveTo>
                <a:cubicBezTo>
                  <a:pt x="5306970" y="5185620"/>
                  <a:pt x="5306342" y="5186360"/>
                  <a:pt x="5305489" y="5186701"/>
                </a:cubicBezTo>
                <a:lnTo>
                  <a:pt x="5304605" y="5186680"/>
                </a:lnTo>
                <a:close/>
                <a:moveTo>
                  <a:pt x="5354663" y="5078492"/>
                </a:moveTo>
                <a:lnTo>
                  <a:pt x="5368831" y="5079935"/>
                </a:lnTo>
                <a:cubicBezTo>
                  <a:pt x="5367658" y="5084493"/>
                  <a:pt x="5360029" y="5083717"/>
                  <a:pt x="5353491" y="5083051"/>
                </a:cubicBezTo>
                <a:close/>
                <a:moveTo>
                  <a:pt x="5370200" y="5074617"/>
                </a:moveTo>
                <a:lnTo>
                  <a:pt x="5376737" y="5075283"/>
                </a:lnTo>
                <a:cubicBezTo>
                  <a:pt x="5376737" y="5075283"/>
                  <a:pt x="5375369" y="5080601"/>
                  <a:pt x="5368831" y="5079935"/>
                </a:cubicBezTo>
                <a:close/>
                <a:moveTo>
                  <a:pt x="5523357" y="4846838"/>
                </a:moveTo>
                <a:cubicBezTo>
                  <a:pt x="5522517" y="4845009"/>
                  <a:pt x="5519136" y="4844568"/>
                  <a:pt x="5511446" y="4847293"/>
                </a:cubicBezTo>
                <a:lnTo>
                  <a:pt x="5510077" y="4852611"/>
                </a:lnTo>
                <a:cubicBezTo>
                  <a:pt x="5505532" y="4870278"/>
                  <a:pt x="5525878" y="4852322"/>
                  <a:pt x="5523357" y="4846838"/>
                </a:cubicBezTo>
                <a:close/>
                <a:moveTo>
                  <a:pt x="5787859" y="4498847"/>
                </a:moveTo>
                <a:cubicBezTo>
                  <a:pt x="5778051" y="4497848"/>
                  <a:pt x="5750830" y="4503409"/>
                  <a:pt x="5739601" y="4510378"/>
                </a:cubicBezTo>
                <a:cubicBezTo>
                  <a:pt x="5735857" y="4512703"/>
                  <a:pt x="5733892" y="4515182"/>
                  <a:pt x="5734939" y="4517628"/>
                </a:cubicBezTo>
                <a:cubicBezTo>
                  <a:pt x="5736113" y="4513071"/>
                  <a:pt x="5809040" y="4525176"/>
                  <a:pt x="5820383" y="4511516"/>
                </a:cubicBezTo>
                <a:cubicBezTo>
                  <a:pt x="5823903" y="4497839"/>
                  <a:pt x="5809735" y="4496398"/>
                  <a:pt x="5787859" y="4498847"/>
                </a:cubicBezTo>
                <a:close/>
                <a:moveTo>
                  <a:pt x="5833825" y="4486906"/>
                </a:moveTo>
                <a:cubicBezTo>
                  <a:pt x="5830493" y="4486951"/>
                  <a:pt x="5826627" y="4487763"/>
                  <a:pt x="5824940" y="4489126"/>
                </a:cubicBezTo>
                <a:cubicBezTo>
                  <a:pt x="5823815" y="4490035"/>
                  <a:pt x="5823657" y="4491188"/>
                  <a:pt x="5825271" y="4492522"/>
                </a:cubicBezTo>
                <a:lnTo>
                  <a:pt x="5839521" y="4489294"/>
                </a:lnTo>
                <a:cubicBezTo>
                  <a:pt x="5839961" y="4487585"/>
                  <a:pt x="5837159" y="4486861"/>
                  <a:pt x="5833825" y="4486906"/>
                </a:cubicBezTo>
                <a:close/>
                <a:moveTo>
                  <a:pt x="5958312" y="4351936"/>
                </a:moveTo>
                <a:cubicBezTo>
                  <a:pt x="5955147" y="4351860"/>
                  <a:pt x="5951576" y="4351990"/>
                  <a:pt x="5949949" y="4352811"/>
                </a:cubicBezTo>
                <a:cubicBezTo>
                  <a:pt x="5948865" y="4353359"/>
                  <a:pt x="5948645" y="4354214"/>
                  <a:pt x="5949986" y="4355520"/>
                </a:cubicBezTo>
                <a:lnTo>
                  <a:pt x="5964235" y="4352292"/>
                </a:lnTo>
                <a:cubicBezTo>
                  <a:pt x="5964235" y="4352292"/>
                  <a:pt x="5961477" y="4352012"/>
                  <a:pt x="5958312" y="4351936"/>
                </a:cubicBezTo>
                <a:close/>
                <a:moveTo>
                  <a:pt x="3012029" y="4325479"/>
                </a:moveTo>
                <a:cubicBezTo>
                  <a:pt x="3006526" y="4325325"/>
                  <a:pt x="3000753" y="4326062"/>
                  <a:pt x="2997741" y="4327381"/>
                </a:cubicBezTo>
                <a:cubicBezTo>
                  <a:pt x="2995732" y="4328260"/>
                  <a:pt x="2994949" y="4329399"/>
                  <a:pt x="2996291" y="4330704"/>
                </a:cubicBezTo>
                <a:lnTo>
                  <a:pt x="3024707" y="4328921"/>
                </a:lnTo>
                <a:cubicBezTo>
                  <a:pt x="3022769" y="4326678"/>
                  <a:pt x="3017533" y="4325633"/>
                  <a:pt x="3012029" y="4325479"/>
                </a:cubicBezTo>
                <a:close/>
                <a:moveTo>
                  <a:pt x="2981590" y="4317304"/>
                </a:moveTo>
                <a:cubicBezTo>
                  <a:pt x="2977231" y="4317286"/>
                  <a:pt x="2972847" y="4318127"/>
                  <a:pt x="2970735" y="4319611"/>
                </a:cubicBezTo>
                <a:cubicBezTo>
                  <a:pt x="2969327" y="4320600"/>
                  <a:pt x="2968929" y="4321875"/>
                  <a:pt x="2970221" y="4323372"/>
                </a:cubicBezTo>
                <a:lnTo>
                  <a:pt x="2992295" y="4320162"/>
                </a:lnTo>
                <a:cubicBezTo>
                  <a:pt x="2990283" y="4318203"/>
                  <a:pt x="2985948" y="4317323"/>
                  <a:pt x="2981590" y="4317304"/>
                </a:cubicBezTo>
                <a:close/>
                <a:moveTo>
                  <a:pt x="2620277" y="4266085"/>
                </a:moveTo>
                <a:cubicBezTo>
                  <a:pt x="2617684" y="4266228"/>
                  <a:pt x="2614364" y="4267215"/>
                  <a:pt x="2611964" y="4268596"/>
                </a:cubicBezTo>
                <a:cubicBezTo>
                  <a:pt x="2610364" y="4269518"/>
                  <a:pt x="2609173" y="4270615"/>
                  <a:pt x="2608879" y="4271755"/>
                </a:cubicBezTo>
                <a:cubicBezTo>
                  <a:pt x="2608879" y="4271755"/>
                  <a:pt x="2630757" y="4269305"/>
                  <a:pt x="2624217" y="4268639"/>
                </a:cubicBezTo>
                <a:cubicBezTo>
                  <a:pt x="2624732" y="4266645"/>
                  <a:pt x="2622869" y="4265944"/>
                  <a:pt x="2620277" y="4266085"/>
                </a:cubicBezTo>
                <a:close/>
                <a:moveTo>
                  <a:pt x="2388257" y="4252154"/>
                </a:moveTo>
                <a:cubicBezTo>
                  <a:pt x="2385863" y="4252294"/>
                  <a:pt x="2382802" y="4253189"/>
                  <a:pt x="2380578" y="4254496"/>
                </a:cubicBezTo>
                <a:cubicBezTo>
                  <a:pt x="2379097" y="4255370"/>
                  <a:pt x="2377985" y="4256425"/>
                  <a:pt x="2377692" y="4257565"/>
                </a:cubicBezTo>
                <a:cubicBezTo>
                  <a:pt x="2384231" y="4258231"/>
                  <a:pt x="2398480" y="4255005"/>
                  <a:pt x="2391942" y="4254339"/>
                </a:cubicBezTo>
                <a:cubicBezTo>
                  <a:pt x="2392382" y="4252629"/>
                  <a:pt x="2390653" y="4252015"/>
                  <a:pt x="2388257" y="4252154"/>
                </a:cubicBezTo>
                <a:close/>
                <a:moveTo>
                  <a:pt x="5903647" y="4240082"/>
                </a:moveTo>
                <a:cubicBezTo>
                  <a:pt x="5902474" y="4244640"/>
                  <a:pt x="5889397" y="4243309"/>
                  <a:pt x="5889397" y="4243309"/>
                </a:cubicBezTo>
                <a:cubicBezTo>
                  <a:pt x="5887491" y="4243114"/>
                  <a:pt x="5887429" y="4242816"/>
                  <a:pt x="5888405" y="4242477"/>
                </a:cubicBezTo>
                <a:cubicBezTo>
                  <a:pt x="5891341" y="4241460"/>
                  <a:pt x="5903647" y="4240082"/>
                  <a:pt x="5903647" y="4240082"/>
                </a:cubicBezTo>
                <a:close/>
                <a:moveTo>
                  <a:pt x="2656737" y="4231157"/>
                </a:moveTo>
                <a:cubicBezTo>
                  <a:pt x="2652043" y="4231062"/>
                  <a:pt x="2646990" y="4231754"/>
                  <a:pt x="2643539" y="4232938"/>
                </a:cubicBezTo>
                <a:cubicBezTo>
                  <a:pt x="2641240" y="4233727"/>
                  <a:pt x="2639653" y="4234735"/>
                  <a:pt x="2639360" y="4235874"/>
                </a:cubicBezTo>
                <a:cubicBezTo>
                  <a:pt x="2645899" y="4236540"/>
                  <a:pt x="2674314" y="4234756"/>
                  <a:pt x="2667775" y="4234090"/>
                </a:cubicBezTo>
                <a:cubicBezTo>
                  <a:pt x="2665764" y="4232130"/>
                  <a:pt x="2661430" y="4231251"/>
                  <a:pt x="2656737" y="4231157"/>
                </a:cubicBezTo>
                <a:close/>
                <a:moveTo>
                  <a:pt x="2317517" y="4230176"/>
                </a:moveTo>
                <a:cubicBezTo>
                  <a:pt x="2314920" y="4230337"/>
                  <a:pt x="2311609" y="4231288"/>
                  <a:pt x="2309190" y="4232741"/>
                </a:cubicBezTo>
                <a:cubicBezTo>
                  <a:pt x="2307579" y="4233710"/>
                  <a:pt x="2306363" y="4234902"/>
                  <a:pt x="2306021" y="4236231"/>
                </a:cubicBezTo>
                <a:cubicBezTo>
                  <a:pt x="2313649" y="4237008"/>
                  <a:pt x="2328093" y="4233021"/>
                  <a:pt x="2321555" y="4232355"/>
                </a:cubicBezTo>
                <a:cubicBezTo>
                  <a:pt x="2321995" y="4230645"/>
                  <a:pt x="2320114" y="4230016"/>
                  <a:pt x="2317517" y="4230176"/>
                </a:cubicBezTo>
                <a:close/>
                <a:moveTo>
                  <a:pt x="2631139" y="4223872"/>
                </a:moveTo>
                <a:cubicBezTo>
                  <a:pt x="2628552" y="4223992"/>
                  <a:pt x="2625261" y="4224862"/>
                  <a:pt x="2622885" y="4226155"/>
                </a:cubicBezTo>
                <a:cubicBezTo>
                  <a:pt x="2621299" y="4227017"/>
                  <a:pt x="2620122" y="4228067"/>
                  <a:pt x="2619827" y="4229206"/>
                </a:cubicBezTo>
                <a:cubicBezTo>
                  <a:pt x="2619827" y="4229206"/>
                  <a:pt x="2641706" y="4226756"/>
                  <a:pt x="2635167" y="4226091"/>
                </a:cubicBezTo>
                <a:cubicBezTo>
                  <a:pt x="2635607" y="4224381"/>
                  <a:pt x="2633725" y="4223751"/>
                  <a:pt x="2631139" y="4223872"/>
                </a:cubicBezTo>
                <a:close/>
                <a:moveTo>
                  <a:pt x="2591993" y="4215207"/>
                </a:moveTo>
                <a:cubicBezTo>
                  <a:pt x="2589405" y="4215327"/>
                  <a:pt x="2586115" y="4216197"/>
                  <a:pt x="2583739" y="4217490"/>
                </a:cubicBezTo>
                <a:cubicBezTo>
                  <a:pt x="2582153" y="4218352"/>
                  <a:pt x="2580974" y="4219401"/>
                  <a:pt x="2580681" y="4220541"/>
                </a:cubicBezTo>
                <a:cubicBezTo>
                  <a:pt x="2580681" y="4220541"/>
                  <a:pt x="2602559" y="4218091"/>
                  <a:pt x="2596021" y="4217425"/>
                </a:cubicBezTo>
                <a:cubicBezTo>
                  <a:pt x="2596461" y="4215716"/>
                  <a:pt x="2594578" y="4215086"/>
                  <a:pt x="2591993" y="4215207"/>
                </a:cubicBezTo>
                <a:close/>
                <a:moveTo>
                  <a:pt x="2570479" y="4207994"/>
                </a:moveTo>
                <a:cubicBezTo>
                  <a:pt x="2566736" y="4208019"/>
                  <a:pt x="2562037" y="4208866"/>
                  <a:pt x="2558717" y="4210153"/>
                </a:cubicBezTo>
                <a:cubicBezTo>
                  <a:pt x="2556504" y="4211012"/>
                  <a:pt x="2554905" y="4212069"/>
                  <a:pt x="2554613" y="4213207"/>
                </a:cubicBezTo>
                <a:cubicBezTo>
                  <a:pt x="2562240" y="4213985"/>
                  <a:pt x="2583027" y="4211423"/>
                  <a:pt x="2576489" y="4210758"/>
                </a:cubicBezTo>
                <a:cubicBezTo>
                  <a:pt x="2577003" y="4208763"/>
                  <a:pt x="2574219" y="4207968"/>
                  <a:pt x="2570479" y="4207994"/>
                </a:cubicBezTo>
                <a:close/>
                <a:moveTo>
                  <a:pt x="5934481" y="4207246"/>
                </a:moveTo>
                <a:cubicBezTo>
                  <a:pt x="5936081" y="4212636"/>
                  <a:pt x="5919411" y="4230968"/>
                  <a:pt x="5923957" y="4213301"/>
                </a:cubicBezTo>
                <a:lnTo>
                  <a:pt x="5925327" y="4207983"/>
                </a:lnTo>
                <a:cubicBezTo>
                  <a:pt x="5931383" y="4205091"/>
                  <a:pt x="5933946" y="4205450"/>
                  <a:pt x="5934481" y="4207246"/>
                </a:cubicBezTo>
                <a:close/>
                <a:moveTo>
                  <a:pt x="2090601" y="4207229"/>
                </a:moveTo>
                <a:cubicBezTo>
                  <a:pt x="2086610" y="4206770"/>
                  <a:pt x="2084563" y="4207049"/>
                  <a:pt x="2085087" y="4208272"/>
                </a:cubicBezTo>
                <a:lnTo>
                  <a:pt x="2168550" y="4231586"/>
                </a:lnTo>
                <a:cubicBezTo>
                  <a:pt x="2348385" y="4288887"/>
                  <a:pt x="2521962" y="4340094"/>
                  <a:pt x="2718589" y="4384290"/>
                </a:cubicBezTo>
                <a:cubicBezTo>
                  <a:pt x="2562199" y="4348870"/>
                  <a:pt x="2769360" y="4404275"/>
                  <a:pt x="2766536" y="4389174"/>
                </a:cubicBezTo>
                <a:lnTo>
                  <a:pt x="2739294" y="4386399"/>
                </a:lnTo>
                <a:cubicBezTo>
                  <a:pt x="2555743" y="4343535"/>
                  <a:pt x="2413603" y="4304886"/>
                  <a:pt x="2246563" y="4254346"/>
                </a:cubicBezTo>
                <a:cubicBezTo>
                  <a:pt x="2241869" y="4249774"/>
                  <a:pt x="2118550" y="4210437"/>
                  <a:pt x="2090601" y="4207229"/>
                </a:cubicBezTo>
                <a:close/>
                <a:moveTo>
                  <a:pt x="2544852" y="4200310"/>
                </a:moveTo>
                <a:cubicBezTo>
                  <a:pt x="2541298" y="4200372"/>
                  <a:pt x="2536838" y="4201206"/>
                  <a:pt x="2533653" y="4202582"/>
                </a:cubicBezTo>
                <a:cubicBezTo>
                  <a:pt x="2531529" y="4203499"/>
                  <a:pt x="2529973" y="4204656"/>
                  <a:pt x="2529632" y="4205986"/>
                </a:cubicBezTo>
                <a:cubicBezTo>
                  <a:pt x="2536169" y="4206652"/>
                  <a:pt x="2557153" y="4203330"/>
                  <a:pt x="2550615" y="4202664"/>
                </a:cubicBezTo>
                <a:cubicBezTo>
                  <a:pt x="2551055" y="4200955"/>
                  <a:pt x="2548406" y="4200246"/>
                  <a:pt x="2544852" y="4200310"/>
                </a:cubicBezTo>
                <a:close/>
                <a:moveTo>
                  <a:pt x="5819790" y="4187878"/>
                </a:moveTo>
                <a:lnTo>
                  <a:pt x="5828391" y="4188203"/>
                </a:lnTo>
                <a:lnTo>
                  <a:pt x="5826035" y="4189684"/>
                </a:lnTo>
                <a:cubicBezTo>
                  <a:pt x="5824108" y="4190657"/>
                  <a:pt x="5822474" y="4190491"/>
                  <a:pt x="5819790" y="4187878"/>
                </a:cubicBezTo>
                <a:close/>
                <a:moveTo>
                  <a:pt x="5834039" y="4184651"/>
                </a:moveTo>
                <a:cubicBezTo>
                  <a:pt x="5833453" y="4186930"/>
                  <a:pt x="5831526" y="4187904"/>
                  <a:pt x="5828927" y="4188223"/>
                </a:cubicBezTo>
                <a:lnTo>
                  <a:pt x="5828391" y="4188203"/>
                </a:lnTo>
                <a:close/>
                <a:moveTo>
                  <a:pt x="5767286" y="4148556"/>
                </a:moveTo>
                <a:lnTo>
                  <a:pt x="5766000" y="4153550"/>
                </a:lnTo>
                <a:lnTo>
                  <a:pt x="5766851" y="4150238"/>
                </a:lnTo>
                <a:close/>
                <a:moveTo>
                  <a:pt x="5768117" y="4145320"/>
                </a:moveTo>
                <a:lnTo>
                  <a:pt x="5767741" y="4146787"/>
                </a:lnTo>
                <a:lnTo>
                  <a:pt x="5767286" y="4148556"/>
                </a:lnTo>
                <a:close/>
                <a:moveTo>
                  <a:pt x="5768556" y="4143614"/>
                </a:moveTo>
                <a:lnTo>
                  <a:pt x="5768273" y="4144718"/>
                </a:lnTo>
                <a:lnTo>
                  <a:pt x="5768117" y="4145320"/>
                </a:lnTo>
                <a:close/>
                <a:moveTo>
                  <a:pt x="5519473" y="4142476"/>
                </a:moveTo>
                <a:lnTo>
                  <a:pt x="5538103" y="4142828"/>
                </a:lnTo>
                <a:lnTo>
                  <a:pt x="5546533" y="4145049"/>
                </a:lnTo>
                <a:lnTo>
                  <a:pt x="5575269" y="4152637"/>
                </a:lnTo>
                <a:lnTo>
                  <a:pt x="5538363" y="4147628"/>
                </a:lnTo>
                <a:cubicBezTo>
                  <a:pt x="5522483" y="4145171"/>
                  <a:pt x="5513955" y="4143279"/>
                  <a:pt x="5519473" y="4142476"/>
                </a:cubicBezTo>
                <a:close/>
                <a:moveTo>
                  <a:pt x="5763177" y="4138448"/>
                </a:moveTo>
                <a:cubicBezTo>
                  <a:pt x="5763177" y="4138448"/>
                  <a:pt x="5738757" y="4150776"/>
                  <a:pt x="5728221" y="4139566"/>
                </a:cubicBezTo>
                <a:close/>
                <a:moveTo>
                  <a:pt x="2133957" y="4127193"/>
                </a:moveTo>
                <a:cubicBezTo>
                  <a:pt x="2133339" y="4127272"/>
                  <a:pt x="2132414" y="4127511"/>
                  <a:pt x="2132381" y="4127949"/>
                </a:cubicBezTo>
                <a:lnTo>
                  <a:pt x="2133457" y="4128505"/>
                </a:lnTo>
                <a:lnTo>
                  <a:pt x="2132857" y="4131267"/>
                </a:lnTo>
                <a:cubicBezTo>
                  <a:pt x="2132857" y="4131267"/>
                  <a:pt x="2190251" y="4147249"/>
                  <a:pt x="2183713" y="4146582"/>
                </a:cubicBezTo>
                <a:cubicBezTo>
                  <a:pt x="2235852" y="4161250"/>
                  <a:pt x="2272458" y="4179792"/>
                  <a:pt x="2332310" y="4190567"/>
                </a:cubicBezTo>
                <a:cubicBezTo>
                  <a:pt x="2344211" y="4196457"/>
                  <a:pt x="2363743" y="4203125"/>
                  <a:pt x="2383358" y="4205122"/>
                </a:cubicBezTo>
                <a:cubicBezTo>
                  <a:pt x="2389813" y="4210459"/>
                  <a:pt x="2404063" y="4207232"/>
                  <a:pt x="2409429" y="4212456"/>
                </a:cubicBezTo>
                <a:cubicBezTo>
                  <a:pt x="2461373" y="4227882"/>
                  <a:pt x="2512424" y="4242438"/>
                  <a:pt x="2571101" y="4257771"/>
                </a:cubicBezTo>
                <a:cubicBezTo>
                  <a:pt x="2527763" y="4239323"/>
                  <a:pt x="2475819" y="4223897"/>
                  <a:pt x="2409429" y="4212456"/>
                </a:cubicBezTo>
                <a:cubicBezTo>
                  <a:pt x="2411775" y="4203338"/>
                  <a:pt x="2397525" y="4206565"/>
                  <a:pt x="2383358" y="4205122"/>
                </a:cubicBezTo>
                <a:cubicBezTo>
                  <a:pt x="2379167" y="4195340"/>
                  <a:pt x="2360839" y="4163372"/>
                  <a:pt x="2333596" y="4160598"/>
                </a:cubicBezTo>
                <a:cubicBezTo>
                  <a:pt x="2303530" y="4142721"/>
                  <a:pt x="2185790" y="4138797"/>
                  <a:pt x="2152473" y="4133264"/>
                </a:cubicBezTo>
                <a:cubicBezTo>
                  <a:pt x="2144143" y="4131881"/>
                  <a:pt x="2139104" y="4130773"/>
                  <a:pt x="2136154" y="4129899"/>
                </a:cubicBezTo>
                <a:lnTo>
                  <a:pt x="2133457" y="4128505"/>
                </a:lnTo>
                <a:lnTo>
                  <a:pt x="2133695" y="4127405"/>
                </a:lnTo>
                <a:cubicBezTo>
                  <a:pt x="2134888" y="4127197"/>
                  <a:pt x="2134575" y="4127115"/>
                  <a:pt x="2133957" y="4127193"/>
                </a:cubicBezTo>
                <a:close/>
                <a:moveTo>
                  <a:pt x="3417165" y="4095786"/>
                </a:moveTo>
                <a:cubicBezTo>
                  <a:pt x="3413610" y="4095850"/>
                  <a:pt x="3409150" y="4096683"/>
                  <a:pt x="3405965" y="4098058"/>
                </a:cubicBezTo>
                <a:cubicBezTo>
                  <a:pt x="3403843" y="4098975"/>
                  <a:pt x="3402287" y="4100132"/>
                  <a:pt x="3401945" y="4101461"/>
                </a:cubicBezTo>
                <a:cubicBezTo>
                  <a:pt x="3408483" y="4102128"/>
                  <a:pt x="3430557" y="4098918"/>
                  <a:pt x="3422928" y="4098142"/>
                </a:cubicBezTo>
                <a:cubicBezTo>
                  <a:pt x="3423368" y="4096433"/>
                  <a:pt x="3420719" y="4095724"/>
                  <a:pt x="3417165" y="4095786"/>
                </a:cubicBezTo>
                <a:close/>
                <a:moveTo>
                  <a:pt x="3389782" y="4088278"/>
                </a:moveTo>
                <a:cubicBezTo>
                  <a:pt x="3384897" y="4088165"/>
                  <a:pt x="3378848" y="4088755"/>
                  <a:pt x="3374631" y="4089861"/>
                </a:cubicBezTo>
                <a:cubicBezTo>
                  <a:pt x="3371821" y="4090597"/>
                  <a:pt x="3369825" y="4091564"/>
                  <a:pt x="3369532" y="4092704"/>
                </a:cubicBezTo>
                <a:cubicBezTo>
                  <a:pt x="3374701" y="4098687"/>
                  <a:pt x="3404486" y="4091585"/>
                  <a:pt x="3397947" y="4090918"/>
                </a:cubicBezTo>
                <a:cubicBezTo>
                  <a:pt x="3398389" y="4089209"/>
                  <a:pt x="3394668" y="4088391"/>
                  <a:pt x="3389782" y="4088278"/>
                </a:cubicBezTo>
                <a:close/>
                <a:moveTo>
                  <a:pt x="3343352" y="4078872"/>
                </a:moveTo>
                <a:cubicBezTo>
                  <a:pt x="3338658" y="4078778"/>
                  <a:pt x="3332840" y="4079391"/>
                  <a:pt x="3328776" y="4080512"/>
                </a:cubicBezTo>
                <a:cubicBezTo>
                  <a:pt x="3326069" y="4081259"/>
                  <a:pt x="3324140" y="4082232"/>
                  <a:pt x="3323847" y="4083372"/>
                </a:cubicBezTo>
                <a:cubicBezTo>
                  <a:pt x="3329213" y="4088596"/>
                  <a:pt x="3358801" y="4082254"/>
                  <a:pt x="3351173" y="4081477"/>
                </a:cubicBezTo>
                <a:cubicBezTo>
                  <a:pt x="3351613" y="4079767"/>
                  <a:pt x="3348046" y="4078966"/>
                  <a:pt x="3343352" y="4078872"/>
                </a:cubicBezTo>
                <a:close/>
                <a:moveTo>
                  <a:pt x="3308081" y="4071168"/>
                </a:moveTo>
                <a:cubicBezTo>
                  <a:pt x="3300254" y="4071028"/>
                  <a:pt x="3283610" y="4074596"/>
                  <a:pt x="3283610" y="4074596"/>
                </a:cubicBezTo>
                <a:cubicBezTo>
                  <a:pt x="3295431" y="4085156"/>
                  <a:pt x="3318565" y="4073477"/>
                  <a:pt x="3312027" y="4072811"/>
                </a:cubicBezTo>
                <a:cubicBezTo>
                  <a:pt x="3312320" y="4071673"/>
                  <a:pt x="3310691" y="4071214"/>
                  <a:pt x="3308081" y="4071168"/>
                </a:cubicBezTo>
                <a:close/>
                <a:moveTo>
                  <a:pt x="3235711" y="4054111"/>
                </a:moveTo>
                <a:lnTo>
                  <a:pt x="3238623" y="4056241"/>
                </a:lnTo>
                <a:lnTo>
                  <a:pt x="3241450" y="4058308"/>
                </a:lnTo>
                <a:lnTo>
                  <a:pt x="3245638" y="4061372"/>
                </a:lnTo>
                <a:lnTo>
                  <a:pt x="3242330" y="4058951"/>
                </a:lnTo>
                <a:lnTo>
                  <a:pt x="3241450" y="4058308"/>
                </a:lnTo>
                <a:lnTo>
                  <a:pt x="3238882" y="4056430"/>
                </a:lnTo>
                <a:lnTo>
                  <a:pt x="3238623" y="4056241"/>
                </a:lnTo>
                <a:lnTo>
                  <a:pt x="3236814" y="4054918"/>
                </a:lnTo>
                <a:close/>
                <a:moveTo>
                  <a:pt x="3032644" y="4053007"/>
                </a:moveTo>
                <a:cubicBezTo>
                  <a:pt x="3028766" y="4052527"/>
                  <a:pt x="3026501" y="4052503"/>
                  <a:pt x="3026354" y="4053072"/>
                </a:cubicBezTo>
                <a:cubicBezTo>
                  <a:pt x="3025181" y="4057631"/>
                  <a:pt x="3072039" y="4062404"/>
                  <a:pt x="3097913" y="4070496"/>
                </a:cubicBezTo>
                <a:cubicBezTo>
                  <a:pt x="3156591" y="4085829"/>
                  <a:pt x="3194565" y="4099053"/>
                  <a:pt x="3246593" y="4109811"/>
                </a:cubicBezTo>
                <a:cubicBezTo>
                  <a:pt x="3279200" y="4117810"/>
                  <a:pt x="3340225" y="4124025"/>
                  <a:pt x="3301079" y="4115360"/>
                </a:cubicBezTo>
                <a:cubicBezTo>
                  <a:pt x="3263300" y="4101375"/>
                  <a:pt x="3217616" y="4092045"/>
                  <a:pt x="3177379" y="4083269"/>
                </a:cubicBezTo>
                <a:cubicBezTo>
                  <a:pt x="3165938" y="4082104"/>
                  <a:pt x="3059789" y="4056368"/>
                  <a:pt x="3032644" y="4053007"/>
                </a:cubicBezTo>
                <a:close/>
                <a:moveTo>
                  <a:pt x="640213" y="4051462"/>
                </a:moveTo>
                <a:cubicBezTo>
                  <a:pt x="653565" y="4051456"/>
                  <a:pt x="734101" y="4076133"/>
                  <a:pt x="725929" y="4075300"/>
                </a:cubicBezTo>
                <a:cubicBezTo>
                  <a:pt x="711426" y="4069730"/>
                  <a:pt x="1222300" y="4268143"/>
                  <a:pt x="1477076" y="4373786"/>
                </a:cubicBezTo>
                <a:lnTo>
                  <a:pt x="1516720" y="4390428"/>
                </a:lnTo>
                <a:lnTo>
                  <a:pt x="1384718" y="4340874"/>
                </a:lnTo>
                <a:cubicBezTo>
                  <a:pt x="1114300" y="4238969"/>
                  <a:pt x="821121" y="4127134"/>
                  <a:pt x="722410" y="4088977"/>
                </a:cubicBezTo>
                <a:cubicBezTo>
                  <a:pt x="648376" y="4060357"/>
                  <a:pt x="632201" y="4051467"/>
                  <a:pt x="640213" y="4051462"/>
                </a:cubicBezTo>
                <a:close/>
                <a:moveTo>
                  <a:pt x="3195096" y="4044279"/>
                </a:moveTo>
                <a:cubicBezTo>
                  <a:pt x="3189598" y="4044104"/>
                  <a:pt x="3183855" y="4044724"/>
                  <a:pt x="3180865" y="4045955"/>
                </a:cubicBezTo>
                <a:cubicBezTo>
                  <a:pt x="3178871" y="4046774"/>
                  <a:pt x="3178102" y="4047866"/>
                  <a:pt x="3179444" y="4049172"/>
                </a:cubicBezTo>
                <a:cubicBezTo>
                  <a:pt x="3178076" y="4054491"/>
                  <a:pt x="3207859" y="4047388"/>
                  <a:pt x="3207859" y="4047388"/>
                </a:cubicBezTo>
                <a:cubicBezTo>
                  <a:pt x="3205847" y="4045429"/>
                  <a:pt x="3200594" y="4044456"/>
                  <a:pt x="3195096" y="4044279"/>
                </a:cubicBezTo>
                <a:close/>
                <a:moveTo>
                  <a:pt x="3157539" y="4035776"/>
                </a:moveTo>
                <a:cubicBezTo>
                  <a:pt x="3153223" y="4035721"/>
                  <a:pt x="3149025" y="4036498"/>
                  <a:pt x="3147081" y="4037835"/>
                </a:cubicBezTo>
                <a:cubicBezTo>
                  <a:pt x="3145787" y="4038726"/>
                  <a:pt x="3145494" y="4039866"/>
                  <a:pt x="3146836" y="4041173"/>
                </a:cubicBezTo>
                <a:lnTo>
                  <a:pt x="3168713" y="4038723"/>
                </a:lnTo>
                <a:cubicBezTo>
                  <a:pt x="3166293" y="4036722"/>
                  <a:pt x="3161856" y="4035832"/>
                  <a:pt x="3157539" y="4035776"/>
                </a:cubicBezTo>
                <a:close/>
                <a:moveTo>
                  <a:pt x="2958237" y="4033525"/>
                </a:moveTo>
                <a:cubicBezTo>
                  <a:pt x="2955539" y="4033641"/>
                  <a:pt x="2954110" y="4034507"/>
                  <a:pt x="2954599" y="4036408"/>
                </a:cubicBezTo>
                <a:cubicBezTo>
                  <a:pt x="2955772" y="4031849"/>
                  <a:pt x="2979580" y="4043631"/>
                  <a:pt x="2979580" y="4043631"/>
                </a:cubicBezTo>
                <a:cubicBezTo>
                  <a:pt x="3058257" y="4068700"/>
                  <a:pt x="2977127" y="4032721"/>
                  <a:pt x="2958237" y="4033525"/>
                </a:cubicBezTo>
                <a:close/>
                <a:moveTo>
                  <a:pt x="4588869" y="3941096"/>
                </a:moveTo>
                <a:cubicBezTo>
                  <a:pt x="4595408" y="3941763"/>
                  <a:pt x="5505029" y="4146462"/>
                  <a:pt x="5505029" y="4146462"/>
                </a:cubicBezTo>
                <a:cubicBezTo>
                  <a:pt x="5505029" y="4146462"/>
                  <a:pt x="4606055" y="3956881"/>
                  <a:pt x="4588869" y="3941096"/>
                </a:cubicBezTo>
                <a:close/>
                <a:moveTo>
                  <a:pt x="4622871" y="3900515"/>
                </a:moveTo>
                <a:cubicBezTo>
                  <a:pt x="4608045" y="3894571"/>
                  <a:pt x="5219067" y="4056396"/>
                  <a:pt x="5542671" y="4141957"/>
                </a:cubicBezTo>
                <a:lnTo>
                  <a:pt x="5546574" y="4142988"/>
                </a:lnTo>
                <a:lnTo>
                  <a:pt x="5538103" y="4142828"/>
                </a:lnTo>
                <a:lnTo>
                  <a:pt x="5463171" y="4123083"/>
                </a:lnTo>
                <a:cubicBezTo>
                  <a:pt x="5138995" y="4037719"/>
                  <a:pt x="4631803" y="3904642"/>
                  <a:pt x="4622871" y="3900515"/>
                </a:cubicBezTo>
                <a:close/>
                <a:moveTo>
                  <a:pt x="1113115" y="3852562"/>
                </a:moveTo>
                <a:lnTo>
                  <a:pt x="2046677" y="4187117"/>
                </a:lnTo>
                <a:cubicBezTo>
                  <a:pt x="2047214" y="4188241"/>
                  <a:pt x="2047749" y="4189364"/>
                  <a:pt x="2048286" y="4190487"/>
                </a:cubicBezTo>
                <a:cubicBezTo>
                  <a:pt x="2048286" y="4190487"/>
                  <a:pt x="2047968" y="4189823"/>
                  <a:pt x="2047572" y="4188990"/>
                </a:cubicBezTo>
                <a:cubicBezTo>
                  <a:pt x="2047273" y="4188366"/>
                  <a:pt x="2046975" y="4187742"/>
                  <a:pt x="2046677" y="4187117"/>
                </a:cubicBezTo>
                <a:cubicBezTo>
                  <a:pt x="2046578" y="4186910"/>
                  <a:pt x="2046478" y="4186700"/>
                  <a:pt x="2046379" y="4186492"/>
                </a:cubicBezTo>
                <a:cubicBezTo>
                  <a:pt x="2046061" y="4185828"/>
                  <a:pt x="1112878" y="3852062"/>
                  <a:pt x="1113115" y="3852562"/>
                </a:cubicBezTo>
                <a:close/>
                <a:moveTo>
                  <a:pt x="1389291" y="3841190"/>
                </a:moveTo>
                <a:cubicBezTo>
                  <a:pt x="1388034" y="3842817"/>
                  <a:pt x="2067533" y="4141767"/>
                  <a:pt x="2073484" y="4144713"/>
                </a:cubicBezTo>
                <a:cubicBezTo>
                  <a:pt x="2080023" y="4145379"/>
                  <a:pt x="2089997" y="4137038"/>
                  <a:pt x="2100728" y="4147488"/>
                </a:cubicBezTo>
                <a:cubicBezTo>
                  <a:pt x="2112631" y="4153378"/>
                  <a:pt x="2104921" y="4157270"/>
                  <a:pt x="2116629" y="4163922"/>
                </a:cubicBezTo>
                <a:cubicBezTo>
                  <a:pt x="2154518" y="4181815"/>
                  <a:pt x="2223253" y="4184137"/>
                  <a:pt x="2273131" y="4203253"/>
                </a:cubicBezTo>
                <a:cubicBezTo>
                  <a:pt x="2429319" y="4244890"/>
                  <a:pt x="2583575" y="4291595"/>
                  <a:pt x="2748146" y="4332441"/>
                </a:cubicBezTo>
                <a:lnTo>
                  <a:pt x="2816920" y="4348155"/>
                </a:lnTo>
                <a:lnTo>
                  <a:pt x="3038281" y="4411627"/>
                </a:lnTo>
                <a:cubicBezTo>
                  <a:pt x="3380417" y="4508918"/>
                  <a:pt x="3729157" y="4604444"/>
                  <a:pt x="3890591" y="4637650"/>
                </a:cubicBezTo>
                <a:cubicBezTo>
                  <a:pt x="3903583" y="4643651"/>
                  <a:pt x="3247185" y="4433450"/>
                  <a:pt x="3167999" y="4415247"/>
                </a:cubicBezTo>
                <a:cubicBezTo>
                  <a:pt x="3067827" y="4400367"/>
                  <a:pt x="2988361" y="4387596"/>
                  <a:pt x="2916608" y="4370931"/>
                </a:cubicBezTo>
                <a:lnTo>
                  <a:pt x="2816920" y="4348155"/>
                </a:lnTo>
                <a:lnTo>
                  <a:pt x="2785948" y="4339274"/>
                </a:lnTo>
                <a:cubicBezTo>
                  <a:pt x="2540914" y="4268483"/>
                  <a:pt x="2326861" y="4205216"/>
                  <a:pt x="2225600" y="4175019"/>
                </a:cubicBezTo>
                <a:cubicBezTo>
                  <a:pt x="2180194" y="4160259"/>
                  <a:pt x="2113326" y="4124599"/>
                  <a:pt x="2075830" y="4135595"/>
                </a:cubicBezTo>
                <a:cubicBezTo>
                  <a:pt x="2072562" y="4135262"/>
                  <a:pt x="1390548" y="3839564"/>
                  <a:pt x="1389291" y="3841190"/>
                </a:cubicBezTo>
                <a:close/>
                <a:moveTo>
                  <a:pt x="1637654" y="3740364"/>
                </a:moveTo>
                <a:cubicBezTo>
                  <a:pt x="1636702" y="3741228"/>
                  <a:pt x="2484246" y="4079241"/>
                  <a:pt x="2484745" y="4080558"/>
                </a:cubicBezTo>
                <a:cubicBezTo>
                  <a:pt x="2479574" y="4074574"/>
                  <a:pt x="2594193" y="4115878"/>
                  <a:pt x="2587656" y="4115212"/>
                </a:cubicBezTo>
                <a:cubicBezTo>
                  <a:pt x="2626802" y="4123876"/>
                  <a:pt x="2698557" y="4140541"/>
                  <a:pt x="2775482" y="4163190"/>
                </a:cubicBezTo>
                <a:cubicBezTo>
                  <a:pt x="2847235" y="4179855"/>
                  <a:pt x="2913543" y="4195965"/>
                  <a:pt x="2978647" y="4208054"/>
                </a:cubicBezTo>
                <a:cubicBezTo>
                  <a:pt x="2854864" y="4180632"/>
                  <a:pt x="2677375" y="4114212"/>
                  <a:pt x="2540599" y="4080789"/>
                </a:cubicBezTo>
                <a:cubicBezTo>
                  <a:pt x="2530184" y="4075636"/>
                  <a:pt x="1644317" y="3734317"/>
                  <a:pt x="1637654" y="3740364"/>
                </a:cubicBezTo>
                <a:close/>
                <a:moveTo>
                  <a:pt x="1529980" y="3510165"/>
                </a:moveTo>
                <a:cubicBezTo>
                  <a:pt x="1528675" y="3511164"/>
                  <a:pt x="2927237" y="4027579"/>
                  <a:pt x="2928529" y="4029075"/>
                </a:cubicBezTo>
                <a:lnTo>
                  <a:pt x="2949513" y="4025754"/>
                </a:lnTo>
                <a:cubicBezTo>
                  <a:pt x="2945489" y="4021835"/>
                  <a:pt x="1533897" y="3507165"/>
                  <a:pt x="1529980" y="3510165"/>
                </a:cubicBezTo>
                <a:close/>
                <a:moveTo>
                  <a:pt x="2100243" y="3278554"/>
                </a:moveTo>
                <a:cubicBezTo>
                  <a:pt x="2094886" y="3279275"/>
                  <a:pt x="2090982" y="3281411"/>
                  <a:pt x="2086442" y="3286016"/>
                </a:cubicBezTo>
                <a:cubicBezTo>
                  <a:pt x="2051488" y="3287135"/>
                  <a:pt x="2023071" y="3288919"/>
                  <a:pt x="1999742" y="3301357"/>
                </a:cubicBezTo>
                <a:cubicBezTo>
                  <a:pt x="2034892" y="3299479"/>
                  <a:pt x="2063391" y="3293025"/>
                  <a:pt x="2086442" y="3286016"/>
                </a:cubicBezTo>
                <a:cubicBezTo>
                  <a:pt x="2099517" y="3287348"/>
                  <a:pt x="2115054" y="3283473"/>
                  <a:pt x="2122764" y="3279579"/>
                </a:cubicBezTo>
                <a:cubicBezTo>
                  <a:pt x="2112412" y="3278525"/>
                  <a:pt x="2105601" y="3277831"/>
                  <a:pt x="2100243" y="3278554"/>
                </a:cubicBezTo>
                <a:close/>
                <a:moveTo>
                  <a:pt x="2143489" y="3272919"/>
                </a:moveTo>
                <a:cubicBezTo>
                  <a:pt x="2139801" y="3273127"/>
                  <a:pt x="2137601" y="3274074"/>
                  <a:pt x="2137015" y="3276353"/>
                </a:cubicBezTo>
                <a:cubicBezTo>
                  <a:pt x="2144642" y="3277129"/>
                  <a:pt x="2157720" y="3278462"/>
                  <a:pt x="2158892" y="3273903"/>
                </a:cubicBezTo>
                <a:cubicBezTo>
                  <a:pt x="2152353" y="3273237"/>
                  <a:pt x="2147177" y="3272710"/>
                  <a:pt x="2143489" y="3272919"/>
                </a:cubicBezTo>
                <a:close/>
                <a:moveTo>
                  <a:pt x="3471620" y="3170572"/>
                </a:moveTo>
                <a:lnTo>
                  <a:pt x="3472933" y="3170705"/>
                </a:lnTo>
                <a:lnTo>
                  <a:pt x="3474772" y="3170893"/>
                </a:lnTo>
                <a:close/>
                <a:moveTo>
                  <a:pt x="3469255" y="3170331"/>
                </a:moveTo>
                <a:lnTo>
                  <a:pt x="3471620" y="3170572"/>
                </a:lnTo>
                <a:lnTo>
                  <a:pt x="3469869" y="3170394"/>
                </a:lnTo>
                <a:close/>
                <a:moveTo>
                  <a:pt x="3451866" y="3169730"/>
                </a:moveTo>
                <a:cubicBezTo>
                  <a:pt x="3454592" y="3170008"/>
                  <a:pt x="3457841" y="3171508"/>
                  <a:pt x="3460523" y="3174120"/>
                </a:cubicBezTo>
                <a:lnTo>
                  <a:pt x="3446357" y="3172676"/>
                </a:lnTo>
                <a:cubicBezTo>
                  <a:pt x="3446943" y="3170398"/>
                  <a:pt x="3449142" y="3169453"/>
                  <a:pt x="3451866" y="3169730"/>
                </a:cubicBezTo>
                <a:close/>
                <a:moveTo>
                  <a:pt x="3216115" y="3130792"/>
                </a:moveTo>
                <a:lnTo>
                  <a:pt x="3193792" y="3132918"/>
                </a:lnTo>
                <a:cubicBezTo>
                  <a:pt x="3186079" y="3136812"/>
                  <a:pt x="3169567" y="3144486"/>
                  <a:pt x="3161856" y="3148379"/>
                </a:cubicBezTo>
                <a:cubicBezTo>
                  <a:pt x="3072615" y="3173597"/>
                  <a:pt x="2960124" y="3176175"/>
                  <a:pt x="2857806" y="3200061"/>
                </a:cubicBezTo>
                <a:cubicBezTo>
                  <a:pt x="2850178" y="3199284"/>
                  <a:pt x="2837100" y="3197952"/>
                  <a:pt x="2835929" y="3202511"/>
                </a:cubicBezTo>
                <a:cubicBezTo>
                  <a:pt x="2829390" y="3201845"/>
                  <a:pt x="2815223" y="3200403"/>
                  <a:pt x="2814050" y="3204962"/>
                </a:cubicBezTo>
                <a:cubicBezTo>
                  <a:pt x="2807512" y="3204295"/>
                  <a:pt x="2794436" y="3202963"/>
                  <a:pt x="2793262" y="3207521"/>
                </a:cubicBezTo>
                <a:cubicBezTo>
                  <a:pt x="2764845" y="3209307"/>
                  <a:pt x="2736235" y="3211850"/>
                  <a:pt x="2714274" y="3218969"/>
                </a:cubicBezTo>
                <a:cubicBezTo>
                  <a:pt x="2706645" y="3218192"/>
                  <a:pt x="2693570" y="3216861"/>
                  <a:pt x="2692397" y="3221420"/>
                </a:cubicBezTo>
                <a:cubicBezTo>
                  <a:pt x="2657443" y="3222537"/>
                  <a:pt x="2622293" y="3224416"/>
                  <a:pt x="2591529" y="3235318"/>
                </a:cubicBezTo>
                <a:cubicBezTo>
                  <a:pt x="2542130" y="3240422"/>
                  <a:pt x="2491838" y="3244656"/>
                  <a:pt x="2454341" y="3255652"/>
                </a:cubicBezTo>
                <a:cubicBezTo>
                  <a:pt x="2434725" y="3253654"/>
                  <a:pt x="2419387" y="3256770"/>
                  <a:pt x="2411674" y="3260663"/>
                </a:cubicBezTo>
                <a:cubicBezTo>
                  <a:pt x="2398599" y="3259332"/>
                  <a:pt x="2392060" y="3258665"/>
                  <a:pt x="2390886" y="3263225"/>
                </a:cubicBezTo>
                <a:cubicBezTo>
                  <a:pt x="2397425" y="3263891"/>
                  <a:pt x="2403963" y="3264556"/>
                  <a:pt x="2411674" y="3260663"/>
                </a:cubicBezTo>
                <a:cubicBezTo>
                  <a:pt x="2425841" y="3262105"/>
                  <a:pt x="2445456" y="3264103"/>
                  <a:pt x="2454341" y="3255652"/>
                </a:cubicBezTo>
                <a:cubicBezTo>
                  <a:pt x="2504831" y="3250659"/>
                  <a:pt x="2554033" y="3246313"/>
                  <a:pt x="2591529" y="3235318"/>
                </a:cubicBezTo>
                <a:cubicBezTo>
                  <a:pt x="2633023" y="3234865"/>
                  <a:pt x="2667977" y="3233747"/>
                  <a:pt x="2692397" y="3221420"/>
                </a:cubicBezTo>
                <a:cubicBezTo>
                  <a:pt x="2705473" y="3222751"/>
                  <a:pt x="2713101" y="3223528"/>
                  <a:pt x="2714274" y="3218969"/>
                </a:cubicBezTo>
                <a:cubicBezTo>
                  <a:pt x="2749229" y="3217852"/>
                  <a:pt x="2776555" y="3215957"/>
                  <a:pt x="2793262" y="3207521"/>
                </a:cubicBezTo>
                <a:cubicBezTo>
                  <a:pt x="2806339" y="3208854"/>
                  <a:pt x="2812877" y="3209519"/>
                  <a:pt x="2814050" y="3204962"/>
                </a:cubicBezTo>
                <a:cubicBezTo>
                  <a:pt x="2828216" y="3206404"/>
                  <a:pt x="2834756" y="3207070"/>
                  <a:pt x="2835929" y="3202511"/>
                </a:cubicBezTo>
                <a:cubicBezTo>
                  <a:pt x="2849004" y="3203843"/>
                  <a:pt x="2856632" y="3204620"/>
                  <a:pt x="2857806" y="3200061"/>
                </a:cubicBezTo>
                <a:cubicBezTo>
                  <a:pt x="2968773" y="3186023"/>
                  <a:pt x="3082797" y="3170151"/>
                  <a:pt x="3198132" y="3152586"/>
                </a:cubicBezTo>
                <a:lnTo>
                  <a:pt x="3329778" y="3130792"/>
                </a:lnTo>
                <a:close/>
                <a:moveTo>
                  <a:pt x="3134421" y="3130792"/>
                </a:moveTo>
                <a:lnTo>
                  <a:pt x="3118246" y="3133363"/>
                </a:lnTo>
                <a:cubicBezTo>
                  <a:pt x="2848995" y="3173189"/>
                  <a:pt x="2592540" y="3204233"/>
                  <a:pt x="2352996" y="3245330"/>
                </a:cubicBezTo>
                <a:cubicBezTo>
                  <a:pt x="2333381" y="3243333"/>
                  <a:pt x="2320305" y="3242000"/>
                  <a:pt x="2310331" y="3250342"/>
                </a:cubicBezTo>
                <a:cubicBezTo>
                  <a:pt x="2290716" y="3248344"/>
                  <a:pt x="2276550" y="3246901"/>
                  <a:pt x="2267665" y="3255352"/>
                </a:cubicBezTo>
                <a:cubicBezTo>
                  <a:pt x="2246961" y="3253243"/>
                  <a:pt x="2240422" y="3252578"/>
                  <a:pt x="2231341" y="3261789"/>
                </a:cubicBezTo>
                <a:cubicBezTo>
                  <a:pt x="2224825" y="3259955"/>
                  <a:pt x="2221346" y="3259894"/>
                  <a:pt x="2219850" y="3260619"/>
                </a:cubicBezTo>
                <a:cubicBezTo>
                  <a:pt x="2215359" y="3262793"/>
                  <a:pt x="2228703" y="3272046"/>
                  <a:pt x="2231341" y="3261789"/>
                </a:cubicBezTo>
                <a:cubicBezTo>
                  <a:pt x="2244418" y="3263121"/>
                  <a:pt x="2259758" y="3260005"/>
                  <a:pt x="2267665" y="3255352"/>
                </a:cubicBezTo>
                <a:cubicBezTo>
                  <a:pt x="2288369" y="3257460"/>
                  <a:pt x="2301447" y="3258793"/>
                  <a:pt x="2310331" y="3250342"/>
                </a:cubicBezTo>
                <a:cubicBezTo>
                  <a:pt x="2324497" y="3251784"/>
                  <a:pt x="2338748" y="3248556"/>
                  <a:pt x="2352996" y="3245330"/>
                </a:cubicBezTo>
                <a:lnTo>
                  <a:pt x="3184557" y="3130792"/>
                </a:lnTo>
                <a:close/>
                <a:moveTo>
                  <a:pt x="3014477" y="3130792"/>
                </a:moveTo>
                <a:lnTo>
                  <a:pt x="3006027" y="3132509"/>
                </a:lnTo>
                <a:cubicBezTo>
                  <a:pt x="3006027" y="3132509"/>
                  <a:pt x="3009569" y="3132870"/>
                  <a:pt x="3013257" y="3132660"/>
                </a:cubicBezTo>
                <a:lnTo>
                  <a:pt x="3017893" y="3130792"/>
                </a:lnTo>
                <a:close/>
                <a:moveTo>
                  <a:pt x="2675797" y="3130792"/>
                </a:moveTo>
                <a:lnTo>
                  <a:pt x="2367685" y="3171405"/>
                </a:lnTo>
                <a:cubicBezTo>
                  <a:pt x="2220131" y="3192972"/>
                  <a:pt x="2076372" y="3218131"/>
                  <a:pt x="1943128" y="3251928"/>
                </a:cubicBezTo>
                <a:cubicBezTo>
                  <a:pt x="1926357" y="3256261"/>
                  <a:pt x="1916938" y="3258909"/>
                  <a:pt x="1913053" y="3260292"/>
                </a:cubicBezTo>
                <a:cubicBezTo>
                  <a:pt x="1901396" y="3264441"/>
                  <a:pt x="1939531" y="3257214"/>
                  <a:pt x="1978278" y="3250050"/>
                </a:cubicBezTo>
                <a:cubicBezTo>
                  <a:pt x="2088029" y="3227700"/>
                  <a:pt x="2195432" y="3214468"/>
                  <a:pt x="2287499" y="3204353"/>
                </a:cubicBezTo>
                <a:cubicBezTo>
                  <a:pt x="2451735" y="3187552"/>
                  <a:pt x="2597809" y="3158766"/>
                  <a:pt x="2754417" y="3141188"/>
                </a:cubicBezTo>
                <a:lnTo>
                  <a:pt x="2830308" y="3130792"/>
                </a:lnTo>
                <a:close/>
                <a:moveTo>
                  <a:pt x="2509813" y="3130792"/>
                </a:moveTo>
                <a:lnTo>
                  <a:pt x="2326765" y="3157207"/>
                </a:lnTo>
                <a:cubicBezTo>
                  <a:pt x="2240291" y="3171328"/>
                  <a:pt x="2155159" y="3187365"/>
                  <a:pt x="2072211" y="3206596"/>
                </a:cubicBezTo>
                <a:cubicBezTo>
                  <a:pt x="2065694" y="3204763"/>
                  <a:pt x="2062204" y="3204749"/>
                  <a:pt x="2060690" y="3205532"/>
                </a:cubicBezTo>
                <a:cubicBezTo>
                  <a:pt x="2056155" y="3207885"/>
                  <a:pt x="2069425" y="3217424"/>
                  <a:pt x="2072211" y="3206596"/>
                </a:cubicBezTo>
                <a:cubicBezTo>
                  <a:pt x="2248454" y="3182247"/>
                  <a:pt x="2425691" y="3158926"/>
                  <a:pt x="2602375" y="3135109"/>
                </a:cubicBezTo>
                <a:lnTo>
                  <a:pt x="2632919" y="3130792"/>
                </a:lnTo>
                <a:close/>
                <a:moveTo>
                  <a:pt x="3903218" y="3122525"/>
                </a:moveTo>
                <a:cubicBezTo>
                  <a:pt x="3896680" y="3121859"/>
                  <a:pt x="3888967" y="3125751"/>
                  <a:pt x="3888967" y="3125751"/>
                </a:cubicBezTo>
                <a:cubicBezTo>
                  <a:pt x="3881340" y="3124974"/>
                  <a:pt x="3873433" y="3129626"/>
                  <a:pt x="3873433" y="3129626"/>
                </a:cubicBezTo>
                <a:cubicBezTo>
                  <a:pt x="3866895" y="3128962"/>
                  <a:pt x="3859184" y="3132855"/>
                  <a:pt x="3859184" y="3132855"/>
                </a:cubicBezTo>
                <a:cubicBezTo>
                  <a:pt x="3852645" y="3132188"/>
                  <a:pt x="3844934" y="3136081"/>
                  <a:pt x="3844934" y="3136081"/>
                </a:cubicBezTo>
                <a:cubicBezTo>
                  <a:pt x="3838417" y="3134247"/>
                  <a:pt x="3834937" y="3134185"/>
                  <a:pt x="3833440" y="3134911"/>
                </a:cubicBezTo>
                <a:cubicBezTo>
                  <a:pt x="3828950" y="3137084"/>
                  <a:pt x="3842294" y="3146338"/>
                  <a:pt x="3844934" y="3136081"/>
                </a:cubicBezTo>
                <a:cubicBezTo>
                  <a:pt x="3851472" y="3136747"/>
                  <a:pt x="3858011" y="3137413"/>
                  <a:pt x="3859184" y="3132855"/>
                </a:cubicBezTo>
                <a:cubicBezTo>
                  <a:pt x="3865721" y="3133521"/>
                  <a:pt x="3872261" y="3134186"/>
                  <a:pt x="3873433" y="3129626"/>
                </a:cubicBezTo>
                <a:cubicBezTo>
                  <a:pt x="3879972" y="3130293"/>
                  <a:pt x="3887599" y="3131070"/>
                  <a:pt x="3888967" y="3125751"/>
                </a:cubicBezTo>
                <a:cubicBezTo>
                  <a:pt x="3895505" y="3126418"/>
                  <a:pt x="3902045" y="3127084"/>
                  <a:pt x="3903218" y="3122525"/>
                </a:cubicBezTo>
                <a:close/>
                <a:moveTo>
                  <a:pt x="3929426" y="3091116"/>
                </a:moveTo>
                <a:lnTo>
                  <a:pt x="3608113" y="3158451"/>
                </a:lnTo>
                <a:cubicBezTo>
                  <a:pt x="3425313" y="3194705"/>
                  <a:pt x="3237935" y="3228641"/>
                  <a:pt x="3043285" y="3257158"/>
                </a:cubicBezTo>
                <a:cubicBezTo>
                  <a:pt x="3029035" y="3260385"/>
                  <a:pt x="2993886" y="3262263"/>
                  <a:pt x="2957758" y="3267939"/>
                </a:cubicBezTo>
                <a:cubicBezTo>
                  <a:pt x="2950047" y="3271832"/>
                  <a:pt x="2937054" y="3265831"/>
                  <a:pt x="2914898" y="3273710"/>
                </a:cubicBezTo>
                <a:cubicBezTo>
                  <a:pt x="2922805" y="3269058"/>
                  <a:pt x="2908837" y="3297264"/>
                  <a:pt x="2903666" y="3291279"/>
                </a:cubicBezTo>
                <a:cubicBezTo>
                  <a:pt x="2920740" y="3303154"/>
                  <a:pt x="3025321" y="3274821"/>
                  <a:pt x="3067987" y="3269810"/>
                </a:cubicBezTo>
                <a:cubicBezTo>
                  <a:pt x="3344432" y="3225453"/>
                  <a:pt x="3630277" y="3176351"/>
                  <a:pt x="3892441" y="3113544"/>
                </a:cubicBezTo>
                <a:lnTo>
                  <a:pt x="3976265" y="3091116"/>
                </a:lnTo>
                <a:close/>
                <a:moveTo>
                  <a:pt x="3670015" y="3091116"/>
                </a:moveTo>
                <a:lnTo>
                  <a:pt x="3515359" y="3121811"/>
                </a:lnTo>
                <a:lnTo>
                  <a:pt x="3514319" y="3121983"/>
                </a:lnTo>
                <a:lnTo>
                  <a:pt x="3514319" y="3130792"/>
                </a:lnTo>
                <a:lnTo>
                  <a:pt x="3461082" y="3130792"/>
                </a:lnTo>
                <a:lnTo>
                  <a:pt x="3026512" y="3202697"/>
                </a:lnTo>
                <a:cubicBezTo>
                  <a:pt x="2860567" y="3227632"/>
                  <a:pt x="2691603" y="3250578"/>
                  <a:pt x="2519557" y="3271650"/>
                </a:cubicBezTo>
                <a:cubicBezTo>
                  <a:pt x="2340875" y="3292438"/>
                  <a:pt x="2123719" y="3328019"/>
                  <a:pt x="1919362" y="3370361"/>
                </a:cubicBezTo>
                <a:cubicBezTo>
                  <a:pt x="1909342" y="3372363"/>
                  <a:pt x="1902607" y="3374161"/>
                  <a:pt x="1898546" y="3375775"/>
                </a:cubicBezTo>
                <a:cubicBezTo>
                  <a:pt x="1870122" y="3387068"/>
                  <a:pt x="1972792" y="3389253"/>
                  <a:pt x="1997655" y="3387692"/>
                </a:cubicBezTo>
                <a:lnTo>
                  <a:pt x="2286088" y="3344556"/>
                </a:lnTo>
                <a:cubicBezTo>
                  <a:pt x="2681926" y="3288188"/>
                  <a:pt x="3068878" y="3240272"/>
                  <a:pt x="3446357" y="3172676"/>
                </a:cubicBezTo>
                <a:cubicBezTo>
                  <a:pt x="3445183" y="3177237"/>
                  <a:pt x="3459349" y="3178679"/>
                  <a:pt x="3460523" y="3174120"/>
                </a:cubicBezTo>
                <a:cubicBezTo>
                  <a:pt x="3467061" y="3174786"/>
                  <a:pt x="3467061" y="3174786"/>
                  <a:pt x="3474772" y="3170893"/>
                </a:cubicBezTo>
                <a:cubicBezTo>
                  <a:pt x="3497822" y="3163885"/>
                  <a:pt x="3489022" y="3167666"/>
                  <a:pt x="3534145" y="3157447"/>
                </a:cubicBezTo>
                <a:cubicBezTo>
                  <a:pt x="3535319" y="3152889"/>
                  <a:pt x="3541857" y="3153555"/>
                  <a:pt x="3541857" y="3153555"/>
                </a:cubicBezTo>
                <a:cubicBezTo>
                  <a:pt x="3552110" y="3139785"/>
                  <a:pt x="3565385" y="3170765"/>
                  <a:pt x="3570273" y="3151771"/>
                </a:cubicBezTo>
                <a:cubicBezTo>
                  <a:pt x="3602881" y="3159769"/>
                  <a:pt x="3566277" y="3141227"/>
                  <a:pt x="3592429" y="3143891"/>
                </a:cubicBezTo>
                <a:cubicBezTo>
                  <a:pt x="3603577" y="3130992"/>
                  <a:pt x="3615959" y="3161102"/>
                  <a:pt x="3620846" y="3142106"/>
                </a:cubicBezTo>
                <a:cubicBezTo>
                  <a:pt x="3633923" y="3143438"/>
                  <a:pt x="3633923" y="3143438"/>
                  <a:pt x="3635096" y="3138880"/>
                </a:cubicBezTo>
                <a:cubicBezTo>
                  <a:pt x="3649261" y="3140322"/>
                  <a:pt x="3649261" y="3140322"/>
                  <a:pt x="3650435" y="3135764"/>
                </a:cubicBezTo>
                <a:cubicBezTo>
                  <a:pt x="3704772" y="3126679"/>
                  <a:pt x="3762478" y="3116183"/>
                  <a:pt x="3822085" y="3104551"/>
                </a:cubicBezTo>
                <a:lnTo>
                  <a:pt x="3886771" y="3091116"/>
                </a:lnTo>
                <a:close/>
                <a:moveTo>
                  <a:pt x="3514319" y="3091116"/>
                </a:moveTo>
                <a:lnTo>
                  <a:pt x="3514319" y="3100243"/>
                </a:lnTo>
                <a:lnTo>
                  <a:pt x="3546314" y="3094946"/>
                </a:lnTo>
                <a:lnTo>
                  <a:pt x="3566077" y="3091116"/>
                </a:lnTo>
                <a:close/>
                <a:moveTo>
                  <a:pt x="2111563" y="3091116"/>
                </a:moveTo>
                <a:lnTo>
                  <a:pt x="2101146" y="3094146"/>
                </a:lnTo>
                <a:cubicBezTo>
                  <a:pt x="2116764" y="3085601"/>
                  <a:pt x="2111877" y="3104597"/>
                  <a:pt x="2111877" y="3104597"/>
                </a:cubicBezTo>
                <a:cubicBezTo>
                  <a:pt x="2095085" y="3117701"/>
                  <a:pt x="2040600" y="3112151"/>
                  <a:pt x="2038253" y="3121268"/>
                </a:cubicBezTo>
                <a:lnTo>
                  <a:pt x="2240818" y="3091116"/>
                </a:lnTo>
                <a:close/>
                <a:moveTo>
                  <a:pt x="4448915" y="2912235"/>
                </a:moveTo>
                <a:cubicBezTo>
                  <a:pt x="4446301" y="2913029"/>
                  <a:pt x="4443431" y="2915758"/>
                  <a:pt x="4440281" y="2921480"/>
                </a:cubicBezTo>
                <a:lnTo>
                  <a:pt x="4343905" y="2944167"/>
                </a:lnTo>
                <a:lnTo>
                  <a:pt x="4343905" y="2983540"/>
                </a:lnTo>
                <a:lnTo>
                  <a:pt x="4370155" y="2976715"/>
                </a:lnTo>
                <a:cubicBezTo>
                  <a:pt x="4400918" y="2965813"/>
                  <a:pt x="4461464" y="2947808"/>
                  <a:pt x="4462833" y="2942491"/>
                </a:cubicBezTo>
                <a:cubicBezTo>
                  <a:pt x="4464006" y="2937932"/>
                  <a:pt x="4432571" y="2925373"/>
                  <a:pt x="4440281" y="2921480"/>
                </a:cubicBezTo>
                <a:cubicBezTo>
                  <a:pt x="4451013" y="2931929"/>
                  <a:pt x="4491249" y="2940706"/>
                  <a:pt x="4466352" y="2928814"/>
                </a:cubicBezTo>
                <a:cubicBezTo>
                  <a:pt x="4462327" y="2924895"/>
                  <a:pt x="4456763" y="2909856"/>
                  <a:pt x="4448915" y="2912235"/>
                </a:cubicBezTo>
                <a:close/>
                <a:moveTo>
                  <a:pt x="4374783" y="2880503"/>
                </a:moveTo>
                <a:lnTo>
                  <a:pt x="4343905" y="2887753"/>
                </a:lnTo>
                <a:lnTo>
                  <a:pt x="4343905" y="2897113"/>
                </a:lnTo>
                <a:lnTo>
                  <a:pt x="4371069" y="2894938"/>
                </a:lnTo>
                <a:cubicBezTo>
                  <a:pt x="4363399" y="2896496"/>
                  <a:pt x="4355709" y="2899222"/>
                  <a:pt x="4347313" y="2901973"/>
                </a:cubicBezTo>
                <a:lnTo>
                  <a:pt x="4343905" y="2902848"/>
                </a:lnTo>
                <a:lnTo>
                  <a:pt x="4343905" y="2920016"/>
                </a:lnTo>
                <a:lnTo>
                  <a:pt x="4374911" y="2910497"/>
                </a:lnTo>
                <a:cubicBezTo>
                  <a:pt x="4388459" y="2905579"/>
                  <a:pt x="4397433" y="2901132"/>
                  <a:pt x="4398312" y="2897713"/>
                </a:cubicBezTo>
                <a:cubicBezTo>
                  <a:pt x="4402027" y="2883277"/>
                  <a:pt x="4389511" y="2901495"/>
                  <a:pt x="4371069" y="2894938"/>
                </a:cubicBezTo>
                <a:cubicBezTo>
                  <a:pt x="4364530" y="2894272"/>
                  <a:pt x="4409739" y="2879384"/>
                  <a:pt x="4374783" y="2880503"/>
                </a:cubicBezTo>
                <a:close/>
                <a:moveTo>
                  <a:pt x="5329785" y="2148113"/>
                </a:moveTo>
                <a:cubicBezTo>
                  <a:pt x="5329195" y="2146736"/>
                  <a:pt x="5331553" y="2152239"/>
                  <a:pt x="5331553" y="2152239"/>
                </a:cubicBezTo>
                <a:close/>
                <a:moveTo>
                  <a:pt x="5301787" y="2076695"/>
                </a:moveTo>
                <a:cubicBezTo>
                  <a:pt x="5299245" y="2086573"/>
                  <a:pt x="5388385" y="2148672"/>
                  <a:pt x="5392099" y="2134236"/>
                </a:cubicBezTo>
                <a:cubicBezTo>
                  <a:pt x="5394445" y="2125118"/>
                  <a:pt x="5304133" y="2067578"/>
                  <a:pt x="5301787" y="2076695"/>
                </a:cubicBezTo>
                <a:close/>
                <a:moveTo>
                  <a:pt x="5225558" y="2025268"/>
                </a:moveTo>
                <a:lnTo>
                  <a:pt x="5210023" y="2029143"/>
                </a:lnTo>
                <a:cubicBezTo>
                  <a:pt x="5210023" y="2029143"/>
                  <a:pt x="5230728" y="2031252"/>
                  <a:pt x="5225558" y="2025268"/>
                </a:cubicBezTo>
                <a:close/>
                <a:moveTo>
                  <a:pt x="5277109" y="2011805"/>
                </a:moveTo>
                <a:cubicBezTo>
                  <a:pt x="5282391" y="2021699"/>
                  <a:pt x="5300831" y="2028257"/>
                  <a:pt x="5338609" y="2042240"/>
                </a:cubicBezTo>
                <a:cubicBezTo>
                  <a:pt x="5354146" y="2038364"/>
                  <a:pt x="5278477" y="2006486"/>
                  <a:pt x="5277109" y="2011805"/>
                </a:cubicBezTo>
                <a:close/>
                <a:moveTo>
                  <a:pt x="5346553" y="1965944"/>
                </a:moveTo>
                <a:cubicBezTo>
                  <a:pt x="5344375" y="1967683"/>
                  <a:pt x="5351086" y="1975286"/>
                  <a:pt x="5372805" y="1991923"/>
                </a:cubicBezTo>
                <a:cubicBezTo>
                  <a:pt x="5383338" y="2003132"/>
                  <a:pt x="5415949" y="2011131"/>
                  <a:pt x="5440845" y="2023023"/>
                </a:cubicBezTo>
                <a:cubicBezTo>
                  <a:pt x="5439607" y="2008277"/>
                  <a:pt x="5353087" y="1960723"/>
                  <a:pt x="5346553" y="1965944"/>
                </a:cubicBezTo>
                <a:close/>
                <a:moveTo>
                  <a:pt x="348730" y="1939897"/>
                </a:moveTo>
                <a:cubicBezTo>
                  <a:pt x="350125" y="1940588"/>
                  <a:pt x="355212" y="1942162"/>
                  <a:pt x="361936" y="1944194"/>
                </a:cubicBezTo>
                <a:lnTo>
                  <a:pt x="372340" y="1947377"/>
                </a:lnTo>
                <a:lnTo>
                  <a:pt x="370592" y="1947554"/>
                </a:lnTo>
                <a:cubicBezTo>
                  <a:pt x="360518" y="1945684"/>
                  <a:pt x="344539" y="1937822"/>
                  <a:pt x="348730" y="1939897"/>
                </a:cubicBezTo>
                <a:close/>
                <a:moveTo>
                  <a:pt x="4881508" y="1932527"/>
                </a:moveTo>
                <a:cubicBezTo>
                  <a:pt x="4892155" y="1947647"/>
                  <a:pt x="4925937" y="1951088"/>
                  <a:pt x="4951811" y="1959180"/>
                </a:cubicBezTo>
                <a:cubicBezTo>
                  <a:pt x="4971426" y="1961179"/>
                  <a:pt x="5043575" y="2006733"/>
                  <a:pt x="5074897" y="2015381"/>
                </a:cubicBezTo>
                <a:cubicBezTo>
                  <a:pt x="5134749" y="2026154"/>
                  <a:pt x="5032929" y="1991614"/>
                  <a:pt x="5021025" y="1985722"/>
                </a:cubicBezTo>
                <a:cubicBezTo>
                  <a:pt x="4996323" y="1973071"/>
                  <a:pt x="4977963" y="1961845"/>
                  <a:pt x="4951811" y="1959180"/>
                </a:cubicBezTo>
                <a:cubicBezTo>
                  <a:pt x="4933647" y="1947195"/>
                  <a:pt x="4908751" y="1935303"/>
                  <a:pt x="4881508" y="1932527"/>
                </a:cubicBezTo>
                <a:close/>
                <a:moveTo>
                  <a:pt x="378559" y="1926077"/>
                </a:moveTo>
                <a:lnTo>
                  <a:pt x="378572" y="1926134"/>
                </a:lnTo>
                <a:lnTo>
                  <a:pt x="355380" y="1930711"/>
                </a:lnTo>
                <a:cubicBezTo>
                  <a:pt x="355287" y="1930743"/>
                  <a:pt x="358670" y="1930072"/>
                  <a:pt x="365137" y="1928776"/>
                </a:cubicBezTo>
                <a:close/>
                <a:moveTo>
                  <a:pt x="4838365" y="1913319"/>
                </a:moveTo>
                <a:cubicBezTo>
                  <a:pt x="4833461" y="1912820"/>
                  <a:pt x="4823496" y="1914876"/>
                  <a:pt x="4822039" y="1916263"/>
                </a:cubicBezTo>
                <a:cubicBezTo>
                  <a:pt x="4821552" y="1916725"/>
                  <a:pt x="4822012" y="1917113"/>
                  <a:pt x="4823919" y="1917306"/>
                </a:cubicBezTo>
                <a:cubicBezTo>
                  <a:pt x="4823919" y="1917306"/>
                  <a:pt x="4836996" y="1918638"/>
                  <a:pt x="4838365" y="1913319"/>
                </a:cubicBezTo>
                <a:close/>
                <a:moveTo>
                  <a:pt x="5569143" y="1908306"/>
                </a:moveTo>
                <a:cubicBezTo>
                  <a:pt x="5568128" y="1908565"/>
                  <a:pt x="5567421" y="1909213"/>
                  <a:pt x="5567128" y="1910352"/>
                </a:cubicBezTo>
                <a:cubicBezTo>
                  <a:pt x="5564585" y="1920229"/>
                  <a:pt x="5596020" y="1932788"/>
                  <a:pt x="5598368" y="1923670"/>
                </a:cubicBezTo>
                <a:cubicBezTo>
                  <a:pt x="5598368" y="1923670"/>
                  <a:pt x="5576245" y="1906494"/>
                  <a:pt x="5569143" y="1908306"/>
                </a:cubicBezTo>
                <a:close/>
                <a:moveTo>
                  <a:pt x="5541481" y="1879964"/>
                </a:moveTo>
                <a:cubicBezTo>
                  <a:pt x="5540563" y="1880564"/>
                  <a:pt x="5539847" y="1881649"/>
                  <a:pt x="5539407" y="1883358"/>
                </a:cubicBezTo>
                <a:cubicBezTo>
                  <a:pt x="5535693" y="1897794"/>
                  <a:pt x="5561763" y="1905128"/>
                  <a:pt x="5565476" y="1890692"/>
                </a:cubicBezTo>
                <a:cubicBezTo>
                  <a:pt x="5564279" y="1895345"/>
                  <a:pt x="5547913" y="1875770"/>
                  <a:pt x="5541481" y="1879964"/>
                </a:cubicBezTo>
                <a:close/>
                <a:moveTo>
                  <a:pt x="4812035" y="1828769"/>
                </a:moveTo>
                <a:cubicBezTo>
                  <a:pt x="4810863" y="1833328"/>
                  <a:pt x="4817401" y="1833994"/>
                  <a:pt x="4830477" y="1835326"/>
                </a:cubicBezTo>
                <a:cubicBezTo>
                  <a:pt x="4827936" y="1845203"/>
                  <a:pt x="4843471" y="1841327"/>
                  <a:pt x="4856547" y="1842658"/>
                </a:cubicBezTo>
                <a:cubicBezTo>
                  <a:pt x="4851182" y="1837435"/>
                  <a:pt x="4837015" y="1835991"/>
                  <a:pt x="4830477" y="1835326"/>
                </a:cubicBezTo>
                <a:cubicBezTo>
                  <a:pt x="4825111" y="1830101"/>
                  <a:pt x="4818574" y="1829434"/>
                  <a:pt x="4812035" y="1828769"/>
                </a:cubicBezTo>
                <a:close/>
                <a:moveTo>
                  <a:pt x="4534899" y="1787374"/>
                </a:moveTo>
                <a:lnTo>
                  <a:pt x="4532319" y="1787513"/>
                </a:lnTo>
                <a:lnTo>
                  <a:pt x="4530053" y="1787633"/>
                </a:lnTo>
                <a:lnTo>
                  <a:pt x="4530672" y="1787600"/>
                </a:lnTo>
                <a:close/>
                <a:moveTo>
                  <a:pt x="4536715" y="1787277"/>
                </a:moveTo>
                <a:lnTo>
                  <a:pt x="4535407" y="1787347"/>
                </a:lnTo>
                <a:lnTo>
                  <a:pt x="4534899" y="1787374"/>
                </a:lnTo>
                <a:close/>
                <a:moveTo>
                  <a:pt x="4545500" y="1786809"/>
                </a:moveTo>
                <a:lnTo>
                  <a:pt x="4540557" y="1787072"/>
                </a:lnTo>
                <a:lnTo>
                  <a:pt x="4536715" y="1787277"/>
                </a:lnTo>
                <a:close/>
                <a:moveTo>
                  <a:pt x="4545500" y="1786809"/>
                </a:moveTo>
                <a:cubicBezTo>
                  <a:pt x="4552038" y="1787473"/>
                  <a:pt x="4571653" y="1789472"/>
                  <a:pt x="4570285" y="1794790"/>
                </a:cubicBezTo>
                <a:lnTo>
                  <a:pt x="4544132" y="1792126"/>
                </a:lnTo>
                <a:close/>
                <a:moveTo>
                  <a:pt x="359191" y="1776169"/>
                </a:moveTo>
                <a:lnTo>
                  <a:pt x="359523" y="1777256"/>
                </a:lnTo>
                <a:cubicBezTo>
                  <a:pt x="359911" y="1777893"/>
                  <a:pt x="357859" y="1777698"/>
                  <a:pt x="346919" y="1778923"/>
                </a:cubicBezTo>
                <a:cubicBezTo>
                  <a:pt x="346028" y="1779125"/>
                  <a:pt x="347948" y="1778694"/>
                  <a:pt x="352330" y="1777710"/>
                </a:cubicBezTo>
                <a:close/>
                <a:moveTo>
                  <a:pt x="4617755" y="1775453"/>
                </a:moveTo>
                <a:cubicBezTo>
                  <a:pt x="4614236" y="1789130"/>
                  <a:pt x="4636197" y="1782011"/>
                  <a:pt x="4650363" y="1783453"/>
                </a:cubicBezTo>
                <a:cubicBezTo>
                  <a:pt x="4648017" y="1792571"/>
                  <a:pt x="4817401" y="1833994"/>
                  <a:pt x="4707951" y="1798675"/>
                </a:cubicBezTo>
                <a:cubicBezTo>
                  <a:pt x="4688337" y="1796677"/>
                  <a:pt x="4676515" y="1786117"/>
                  <a:pt x="4650363" y="1783453"/>
                </a:cubicBezTo>
                <a:cubicBezTo>
                  <a:pt x="4652905" y="1773576"/>
                  <a:pt x="4623120" y="1780678"/>
                  <a:pt x="4617755" y="1775453"/>
                </a:cubicBezTo>
                <a:close/>
                <a:moveTo>
                  <a:pt x="4514065" y="1774250"/>
                </a:moveTo>
                <a:cubicBezTo>
                  <a:pt x="4512891" y="1778808"/>
                  <a:pt x="4491013" y="1781259"/>
                  <a:pt x="4492187" y="1776700"/>
                </a:cubicBezTo>
                <a:cubicBezTo>
                  <a:pt x="4490553" y="1776534"/>
                  <a:pt x="4490625" y="1776248"/>
                  <a:pt x="4491775" y="1775927"/>
                </a:cubicBezTo>
                <a:cubicBezTo>
                  <a:pt x="4495220" y="1774962"/>
                  <a:pt x="4508343" y="1773667"/>
                  <a:pt x="4514065" y="1774250"/>
                </a:cubicBezTo>
                <a:close/>
                <a:moveTo>
                  <a:pt x="4495229" y="1738804"/>
                </a:moveTo>
                <a:cubicBezTo>
                  <a:pt x="4490324" y="1738305"/>
                  <a:pt x="4473115" y="1739183"/>
                  <a:pt x="4467575" y="1739935"/>
                </a:cubicBezTo>
                <a:cubicBezTo>
                  <a:pt x="4465727" y="1740185"/>
                  <a:pt x="4465178" y="1740422"/>
                  <a:pt x="4466812" y="1740588"/>
                </a:cubicBezTo>
                <a:cubicBezTo>
                  <a:pt x="4472177" y="1745813"/>
                  <a:pt x="4494055" y="1743363"/>
                  <a:pt x="4495229" y="1738804"/>
                </a:cubicBezTo>
                <a:close/>
                <a:moveTo>
                  <a:pt x="5247928" y="1722193"/>
                </a:moveTo>
                <a:cubicBezTo>
                  <a:pt x="5242803" y="1717871"/>
                  <a:pt x="5287151" y="1737006"/>
                  <a:pt x="5308821" y="1753833"/>
                </a:cubicBezTo>
                <a:cubicBezTo>
                  <a:pt x="5294572" y="1757060"/>
                  <a:pt x="5284122" y="1741182"/>
                  <a:pt x="5272217" y="1735290"/>
                </a:cubicBezTo>
                <a:cubicBezTo>
                  <a:pt x="5256841" y="1727682"/>
                  <a:pt x="5249635" y="1723634"/>
                  <a:pt x="5247928" y="1722193"/>
                </a:cubicBezTo>
                <a:close/>
                <a:moveTo>
                  <a:pt x="4430207" y="1722046"/>
                </a:moveTo>
                <a:cubicBezTo>
                  <a:pt x="4423670" y="1721380"/>
                  <a:pt x="4401597" y="1724589"/>
                  <a:pt x="4401597" y="1724589"/>
                </a:cubicBezTo>
                <a:cubicBezTo>
                  <a:pt x="4406960" y="1729814"/>
                  <a:pt x="4435378" y="1728030"/>
                  <a:pt x="4430207" y="1722046"/>
                </a:cubicBezTo>
                <a:close/>
                <a:moveTo>
                  <a:pt x="4383433" y="1712604"/>
                </a:moveTo>
                <a:lnTo>
                  <a:pt x="4369183" y="1715830"/>
                </a:lnTo>
                <a:cubicBezTo>
                  <a:pt x="4367815" y="1721149"/>
                  <a:pt x="4389887" y="1717938"/>
                  <a:pt x="4383433" y="1712604"/>
                </a:cubicBezTo>
                <a:close/>
                <a:moveTo>
                  <a:pt x="4015076" y="1636101"/>
                </a:moveTo>
                <a:lnTo>
                  <a:pt x="4000631" y="1640087"/>
                </a:lnTo>
                <a:cubicBezTo>
                  <a:pt x="4005997" y="1645312"/>
                  <a:pt x="4020246" y="1642086"/>
                  <a:pt x="4015076" y="1636101"/>
                </a:cubicBezTo>
                <a:close/>
                <a:moveTo>
                  <a:pt x="3935171" y="1626620"/>
                </a:moveTo>
                <a:cubicBezTo>
                  <a:pt x="3933279" y="1626747"/>
                  <a:pt x="3932813" y="1627139"/>
                  <a:pt x="3934437" y="1627888"/>
                </a:cubicBezTo>
                <a:cubicBezTo>
                  <a:pt x="3933068" y="1633207"/>
                  <a:pt x="3955141" y="1629997"/>
                  <a:pt x="3955141" y="1629997"/>
                </a:cubicBezTo>
                <a:cubicBezTo>
                  <a:pt x="4031421" y="1637767"/>
                  <a:pt x="3948411" y="1625729"/>
                  <a:pt x="3935171" y="1626620"/>
                </a:cubicBezTo>
                <a:close/>
                <a:moveTo>
                  <a:pt x="3762135" y="1592101"/>
                </a:moveTo>
                <a:cubicBezTo>
                  <a:pt x="3763056" y="1592597"/>
                  <a:pt x="3776224" y="1595206"/>
                  <a:pt x="3809369" y="1601115"/>
                </a:cubicBezTo>
                <a:cubicBezTo>
                  <a:pt x="3822362" y="1607117"/>
                  <a:pt x="3840804" y="1613673"/>
                  <a:pt x="3875759" y="1612555"/>
                </a:cubicBezTo>
                <a:cubicBezTo>
                  <a:pt x="3866831" y="1608137"/>
                  <a:pt x="3759373" y="1590614"/>
                  <a:pt x="3762135" y="1592101"/>
                </a:cubicBezTo>
                <a:close/>
                <a:moveTo>
                  <a:pt x="2767457" y="1583547"/>
                </a:moveTo>
                <a:cubicBezTo>
                  <a:pt x="2762897" y="1583733"/>
                  <a:pt x="2760585" y="1584128"/>
                  <a:pt x="2760009" y="1584673"/>
                </a:cubicBezTo>
                <a:cubicBezTo>
                  <a:pt x="2756547" y="1587939"/>
                  <a:pt x="2815549" y="1596580"/>
                  <a:pt x="2826173" y="1597661"/>
                </a:cubicBezTo>
                <a:cubicBezTo>
                  <a:pt x="3462434" y="1710806"/>
                  <a:pt x="4120375" y="1791851"/>
                  <a:pt x="4661334" y="1953767"/>
                </a:cubicBezTo>
                <a:cubicBezTo>
                  <a:pt x="4814123" y="2007535"/>
                  <a:pt x="4959003" y="2065953"/>
                  <a:pt x="5101621" y="2128821"/>
                </a:cubicBezTo>
                <a:cubicBezTo>
                  <a:pt x="5092737" y="2137273"/>
                  <a:pt x="5199728" y="2177799"/>
                  <a:pt x="5200902" y="2173240"/>
                </a:cubicBezTo>
                <a:cubicBezTo>
                  <a:pt x="5203443" y="2163362"/>
                  <a:pt x="5127692" y="2136154"/>
                  <a:pt x="5101621" y="2128821"/>
                </a:cubicBezTo>
                <a:cubicBezTo>
                  <a:pt x="4988675" y="2054941"/>
                  <a:pt x="4829545" y="1999748"/>
                  <a:pt x="4661334" y="1953767"/>
                </a:cubicBezTo>
                <a:cubicBezTo>
                  <a:pt x="4567419" y="1914574"/>
                  <a:pt x="4353523" y="1859261"/>
                  <a:pt x="4221918" y="1831822"/>
                </a:cubicBezTo>
                <a:cubicBezTo>
                  <a:pt x="3840567" y="1749318"/>
                  <a:pt x="3430717" y="1673268"/>
                  <a:pt x="3008156" y="1616196"/>
                </a:cubicBezTo>
                <a:cubicBezTo>
                  <a:pt x="2940594" y="1609315"/>
                  <a:pt x="2862496" y="1591225"/>
                  <a:pt x="2788396" y="1583677"/>
                </a:cubicBezTo>
                <a:cubicBezTo>
                  <a:pt x="2778826" y="1583384"/>
                  <a:pt x="2772018" y="1583362"/>
                  <a:pt x="2767457" y="1583547"/>
                </a:cubicBezTo>
                <a:close/>
                <a:moveTo>
                  <a:pt x="3737041" y="1583150"/>
                </a:moveTo>
                <a:cubicBezTo>
                  <a:pt x="3719383" y="1583325"/>
                  <a:pt x="3693608" y="1588156"/>
                  <a:pt x="3689583" y="1584237"/>
                </a:cubicBezTo>
                <a:cubicBezTo>
                  <a:pt x="3699140" y="1599245"/>
                  <a:pt x="3750886" y="1585022"/>
                  <a:pt x="3750886" y="1585022"/>
                </a:cubicBezTo>
                <a:cubicBezTo>
                  <a:pt x="3747910" y="1583549"/>
                  <a:pt x="3742927" y="1583091"/>
                  <a:pt x="3737041" y="1583150"/>
                </a:cubicBezTo>
                <a:close/>
                <a:moveTo>
                  <a:pt x="2889563" y="1512112"/>
                </a:moveTo>
                <a:cubicBezTo>
                  <a:pt x="2883025" y="1511446"/>
                  <a:pt x="2881853" y="1516005"/>
                  <a:pt x="2881853" y="1516005"/>
                </a:cubicBezTo>
                <a:cubicBezTo>
                  <a:pt x="2863690" y="1519224"/>
                  <a:pt x="2848554" y="1523725"/>
                  <a:pt x="2837810" y="1527991"/>
                </a:cubicBezTo>
                <a:cubicBezTo>
                  <a:pt x="2827068" y="1532258"/>
                  <a:pt x="2820718" y="1536289"/>
                  <a:pt x="2820133" y="1538568"/>
                </a:cubicBezTo>
                <a:cubicBezTo>
                  <a:pt x="2816417" y="1553004"/>
                  <a:pt x="2895605" y="1571205"/>
                  <a:pt x="2851373" y="1551886"/>
                </a:cubicBezTo>
                <a:cubicBezTo>
                  <a:pt x="2928213" y="1579206"/>
                  <a:pt x="3010024" y="1582860"/>
                  <a:pt x="3089491" y="1595631"/>
                </a:cubicBezTo>
                <a:cubicBezTo>
                  <a:pt x="3421243" y="1653590"/>
                  <a:pt x="3960965" y="1742088"/>
                  <a:pt x="4294368" y="1819708"/>
                </a:cubicBezTo>
                <a:cubicBezTo>
                  <a:pt x="4351957" y="1834930"/>
                  <a:pt x="4423431" y="1857024"/>
                  <a:pt x="4464925" y="1856572"/>
                </a:cubicBezTo>
                <a:cubicBezTo>
                  <a:pt x="4458387" y="1855907"/>
                  <a:pt x="4494709" y="1849470"/>
                  <a:pt x="4501248" y="1850136"/>
                </a:cubicBezTo>
                <a:cubicBezTo>
                  <a:pt x="4535029" y="1853576"/>
                  <a:pt x="4559731" y="1866227"/>
                  <a:pt x="4592339" y="1874227"/>
                </a:cubicBezTo>
                <a:cubicBezTo>
                  <a:pt x="4624947" y="1882226"/>
                  <a:pt x="4658728" y="1885667"/>
                  <a:pt x="4691337" y="1893667"/>
                </a:cubicBezTo>
                <a:cubicBezTo>
                  <a:pt x="4794331" y="1923650"/>
                  <a:pt x="4918507" y="1979960"/>
                  <a:pt x="5038688" y="2025727"/>
                </a:cubicBezTo>
                <a:cubicBezTo>
                  <a:pt x="5119803" y="2058160"/>
                  <a:pt x="5207375" y="2095928"/>
                  <a:pt x="5271701" y="2141465"/>
                </a:cubicBezTo>
                <a:cubicBezTo>
                  <a:pt x="5283604" y="2147355"/>
                  <a:pt x="5334853" y="2191561"/>
                  <a:pt x="5337397" y="2181684"/>
                </a:cubicBezTo>
                <a:cubicBezTo>
                  <a:pt x="5343457" y="2158129"/>
                  <a:pt x="5165489" y="2067492"/>
                  <a:pt x="5141681" y="2055710"/>
                </a:cubicBezTo>
                <a:cubicBezTo>
                  <a:pt x="4937645" y="1957738"/>
                  <a:pt x="4710951" y="1895664"/>
                  <a:pt x="4473527" y="1823141"/>
                </a:cubicBezTo>
                <a:cubicBezTo>
                  <a:pt x="4421387" y="1808475"/>
                  <a:pt x="4367991" y="1803036"/>
                  <a:pt x="4323757" y="1783717"/>
                </a:cubicBezTo>
                <a:cubicBezTo>
                  <a:pt x="4311853" y="1777825"/>
                  <a:pt x="4293497" y="1766599"/>
                  <a:pt x="4281789" y="1759949"/>
                </a:cubicBezTo>
                <a:cubicBezTo>
                  <a:pt x="4178598" y="1730727"/>
                  <a:pt x="4056549" y="1718296"/>
                  <a:pt x="3945843" y="1692206"/>
                </a:cubicBezTo>
                <a:cubicBezTo>
                  <a:pt x="3602271" y="1623687"/>
                  <a:pt x="3233219" y="1575962"/>
                  <a:pt x="2889563" y="1512112"/>
                </a:cubicBezTo>
                <a:close/>
                <a:moveTo>
                  <a:pt x="2994240" y="1493997"/>
                </a:moveTo>
                <a:cubicBezTo>
                  <a:pt x="2992949" y="1494671"/>
                  <a:pt x="3001095" y="1496962"/>
                  <a:pt x="3024211" y="1501656"/>
                </a:cubicBezTo>
                <a:cubicBezTo>
                  <a:pt x="3089427" y="1517655"/>
                  <a:pt x="3223184" y="1536735"/>
                  <a:pt x="3290746" y="1543616"/>
                </a:cubicBezTo>
                <a:cubicBezTo>
                  <a:pt x="3742284" y="1618454"/>
                  <a:pt x="4133887" y="1687187"/>
                  <a:pt x="4544132" y="1792126"/>
                </a:cubicBezTo>
                <a:cubicBezTo>
                  <a:pt x="4534157" y="1800467"/>
                  <a:pt x="4575566" y="1804684"/>
                  <a:pt x="4570285" y="1794790"/>
                </a:cubicBezTo>
                <a:cubicBezTo>
                  <a:pt x="4577911" y="1795568"/>
                  <a:pt x="4597528" y="1797564"/>
                  <a:pt x="4596354" y="1802123"/>
                </a:cubicBezTo>
                <a:cubicBezTo>
                  <a:pt x="4683449" y="1815672"/>
                  <a:pt x="4819528" y="1877874"/>
                  <a:pt x="4923697" y="1903298"/>
                </a:cubicBezTo>
                <a:cubicBezTo>
                  <a:pt x="4663222" y="1837783"/>
                  <a:pt x="4965583" y="1931735"/>
                  <a:pt x="4965107" y="1907515"/>
                </a:cubicBezTo>
                <a:cubicBezTo>
                  <a:pt x="4965107" y="1907515"/>
                  <a:pt x="4875189" y="1878864"/>
                  <a:pt x="4862195" y="1872863"/>
                </a:cubicBezTo>
                <a:cubicBezTo>
                  <a:pt x="4358453" y="1705381"/>
                  <a:pt x="3766702" y="1606127"/>
                  <a:pt x="3111387" y="1510534"/>
                </a:cubicBezTo>
                <a:cubicBezTo>
                  <a:pt x="3086933" y="1504535"/>
                  <a:pt x="2998113" y="1491980"/>
                  <a:pt x="2994240" y="1493997"/>
                </a:cubicBezTo>
                <a:close/>
                <a:moveTo>
                  <a:pt x="3054495" y="1480779"/>
                </a:moveTo>
                <a:cubicBezTo>
                  <a:pt x="3051237" y="1480584"/>
                  <a:pt x="3049936" y="1480652"/>
                  <a:pt x="3050127" y="1480928"/>
                </a:cubicBezTo>
                <a:cubicBezTo>
                  <a:pt x="3051274" y="1482580"/>
                  <a:pt x="3106175" y="1491680"/>
                  <a:pt x="3115101" y="1496098"/>
                </a:cubicBezTo>
                <a:cubicBezTo>
                  <a:pt x="3181297" y="1508298"/>
                  <a:pt x="3247686" y="1519738"/>
                  <a:pt x="3314076" y="1531177"/>
                </a:cubicBezTo>
                <a:cubicBezTo>
                  <a:pt x="3448027" y="1549498"/>
                  <a:pt x="3528585" y="1562381"/>
                  <a:pt x="3610396" y="1566036"/>
                </a:cubicBezTo>
                <a:cubicBezTo>
                  <a:pt x="3633924" y="1583247"/>
                  <a:pt x="3724733" y="1582360"/>
                  <a:pt x="3650716" y="1570142"/>
                </a:cubicBezTo>
                <a:cubicBezTo>
                  <a:pt x="3637639" y="1568811"/>
                  <a:pt x="3623389" y="1572037"/>
                  <a:pt x="3610396" y="1566036"/>
                </a:cubicBezTo>
                <a:cubicBezTo>
                  <a:pt x="3524475" y="1547928"/>
                  <a:pt x="3325418" y="1517519"/>
                  <a:pt x="3183839" y="1498420"/>
                </a:cubicBezTo>
                <a:cubicBezTo>
                  <a:pt x="3125077" y="1487757"/>
                  <a:pt x="3132788" y="1483864"/>
                  <a:pt x="3070591" y="1482209"/>
                </a:cubicBezTo>
                <a:cubicBezTo>
                  <a:pt x="3062963" y="1481431"/>
                  <a:pt x="3057751" y="1480974"/>
                  <a:pt x="3054495" y="1480779"/>
                </a:cubicBezTo>
                <a:close/>
                <a:moveTo>
                  <a:pt x="3276663" y="1417855"/>
                </a:moveTo>
                <a:cubicBezTo>
                  <a:pt x="3259936" y="1416992"/>
                  <a:pt x="3246181" y="1418028"/>
                  <a:pt x="3238148" y="1422083"/>
                </a:cubicBezTo>
                <a:cubicBezTo>
                  <a:pt x="3207107" y="1438413"/>
                  <a:pt x="3261871" y="1438533"/>
                  <a:pt x="3328066" y="1450734"/>
                </a:cubicBezTo>
                <a:cubicBezTo>
                  <a:pt x="3575182" y="1489936"/>
                  <a:pt x="3806847" y="1528345"/>
                  <a:pt x="4044882" y="1576760"/>
                </a:cubicBezTo>
                <a:cubicBezTo>
                  <a:pt x="4289541" y="1621171"/>
                  <a:pt x="4499160" y="1671370"/>
                  <a:pt x="4720769" y="1722790"/>
                </a:cubicBezTo>
                <a:cubicBezTo>
                  <a:pt x="4791155" y="1744773"/>
                  <a:pt x="4843295" y="1759440"/>
                  <a:pt x="4934384" y="1783532"/>
                </a:cubicBezTo>
                <a:cubicBezTo>
                  <a:pt x="4989349" y="1813301"/>
                  <a:pt x="5097707" y="1848508"/>
                  <a:pt x="5167117" y="1874290"/>
                </a:cubicBezTo>
                <a:cubicBezTo>
                  <a:pt x="5223253" y="1899501"/>
                  <a:pt x="5157561" y="1859282"/>
                  <a:pt x="5138028" y="1852614"/>
                </a:cubicBezTo>
                <a:cubicBezTo>
                  <a:pt x="5075354" y="1826739"/>
                  <a:pt x="5011505" y="1805421"/>
                  <a:pt x="4934384" y="1783532"/>
                </a:cubicBezTo>
                <a:cubicBezTo>
                  <a:pt x="4520839" y="1639271"/>
                  <a:pt x="3979384" y="1535782"/>
                  <a:pt x="3433125" y="1446619"/>
                </a:cubicBezTo>
                <a:cubicBezTo>
                  <a:pt x="3403765" y="1440121"/>
                  <a:pt x="3326843" y="1420444"/>
                  <a:pt x="3276663" y="1417855"/>
                </a:cubicBezTo>
                <a:close/>
                <a:moveTo>
                  <a:pt x="3527923" y="1357781"/>
                </a:moveTo>
                <a:cubicBezTo>
                  <a:pt x="3523606" y="1357725"/>
                  <a:pt x="3519408" y="1358504"/>
                  <a:pt x="3517466" y="1359841"/>
                </a:cubicBezTo>
                <a:cubicBezTo>
                  <a:pt x="3516170" y="1360732"/>
                  <a:pt x="3515877" y="1361872"/>
                  <a:pt x="3517219" y="1363179"/>
                </a:cubicBezTo>
                <a:lnTo>
                  <a:pt x="3539096" y="1360728"/>
                </a:lnTo>
                <a:cubicBezTo>
                  <a:pt x="3536675" y="1358727"/>
                  <a:pt x="3532239" y="1357838"/>
                  <a:pt x="3527923" y="1357781"/>
                </a:cubicBezTo>
                <a:close/>
                <a:moveTo>
                  <a:pt x="1243912" y="1319159"/>
                </a:moveTo>
                <a:lnTo>
                  <a:pt x="1177066" y="1337896"/>
                </a:lnTo>
                <a:lnTo>
                  <a:pt x="1168570" y="1339604"/>
                </a:lnTo>
                <a:lnTo>
                  <a:pt x="1125056" y="1348072"/>
                </a:lnTo>
                <a:lnTo>
                  <a:pt x="1150960" y="1341722"/>
                </a:lnTo>
                <a:cubicBezTo>
                  <a:pt x="1179632" y="1334712"/>
                  <a:pt x="1206765" y="1328105"/>
                  <a:pt x="1231835" y="1322046"/>
                </a:cubicBezTo>
                <a:close/>
                <a:moveTo>
                  <a:pt x="3599462" y="1306356"/>
                </a:moveTo>
                <a:cubicBezTo>
                  <a:pt x="3590025" y="1306018"/>
                  <a:pt x="3581411" y="1306491"/>
                  <a:pt x="3574809" y="1308313"/>
                </a:cubicBezTo>
                <a:cubicBezTo>
                  <a:pt x="3566007" y="1310741"/>
                  <a:pt x="3560780" y="1315570"/>
                  <a:pt x="3561948" y="1324070"/>
                </a:cubicBezTo>
                <a:cubicBezTo>
                  <a:pt x="3563599" y="1343732"/>
                  <a:pt x="3727139" y="1355709"/>
                  <a:pt x="3772825" y="1365041"/>
                </a:cubicBezTo>
                <a:cubicBezTo>
                  <a:pt x="3959894" y="1394230"/>
                  <a:pt x="4136989" y="1431759"/>
                  <a:pt x="4307743" y="1467864"/>
                </a:cubicBezTo>
                <a:cubicBezTo>
                  <a:pt x="4480561" y="1500279"/>
                  <a:pt x="4633433" y="1549377"/>
                  <a:pt x="4803907" y="1590910"/>
                </a:cubicBezTo>
                <a:cubicBezTo>
                  <a:pt x="5013610" y="1636440"/>
                  <a:pt x="5152037" y="1689523"/>
                  <a:pt x="5314104" y="1763727"/>
                </a:cubicBezTo>
                <a:cubicBezTo>
                  <a:pt x="5314104" y="1763727"/>
                  <a:pt x="5307649" y="1758392"/>
                  <a:pt x="5308821" y="1753833"/>
                </a:cubicBezTo>
                <a:cubicBezTo>
                  <a:pt x="5376863" y="1784934"/>
                  <a:pt x="5415035" y="1827807"/>
                  <a:pt x="5490982" y="1854254"/>
                </a:cubicBezTo>
                <a:cubicBezTo>
                  <a:pt x="5403627" y="1763489"/>
                  <a:pt x="5194619" y="1689182"/>
                  <a:pt x="5014785" y="1631881"/>
                </a:cubicBezTo>
                <a:cubicBezTo>
                  <a:pt x="4625940" y="1500271"/>
                  <a:pt x="4189348" y="1393428"/>
                  <a:pt x="3674523" y="1316823"/>
                </a:cubicBezTo>
                <a:cubicBezTo>
                  <a:pt x="3663489" y="1315700"/>
                  <a:pt x="3627772" y="1307374"/>
                  <a:pt x="3599462" y="1306356"/>
                </a:cubicBezTo>
                <a:close/>
                <a:moveTo>
                  <a:pt x="3641110" y="1291241"/>
                </a:moveTo>
                <a:cubicBezTo>
                  <a:pt x="3639331" y="1291699"/>
                  <a:pt x="3638566" y="1292499"/>
                  <a:pt x="3639091" y="1293722"/>
                </a:cubicBezTo>
                <a:cubicBezTo>
                  <a:pt x="3643282" y="1303506"/>
                  <a:pt x="3778408" y="1317268"/>
                  <a:pt x="3811017" y="1325267"/>
                </a:cubicBezTo>
                <a:cubicBezTo>
                  <a:pt x="4097083" y="1373895"/>
                  <a:pt x="4353645" y="1424197"/>
                  <a:pt x="4614120" y="1489711"/>
                </a:cubicBezTo>
                <a:cubicBezTo>
                  <a:pt x="4719573" y="1514486"/>
                  <a:pt x="4813487" y="1553680"/>
                  <a:pt x="4904856" y="1572343"/>
                </a:cubicBezTo>
                <a:cubicBezTo>
                  <a:pt x="4919023" y="1573785"/>
                  <a:pt x="4881049" y="1560561"/>
                  <a:pt x="4914831" y="1564002"/>
                </a:cubicBezTo>
                <a:cubicBezTo>
                  <a:pt x="4948613" y="1567442"/>
                  <a:pt x="5043896" y="1601318"/>
                  <a:pt x="5080696" y="1619101"/>
                </a:cubicBezTo>
                <a:cubicBezTo>
                  <a:pt x="5144543" y="1640418"/>
                  <a:pt x="5202048" y="1660309"/>
                  <a:pt x="5245192" y="1679518"/>
                </a:cubicBezTo>
                <a:cubicBezTo>
                  <a:pt x="4869643" y="1496243"/>
                  <a:pt x="4298599" y="1399098"/>
                  <a:pt x="3733897" y="1303378"/>
                </a:cubicBezTo>
                <a:cubicBezTo>
                  <a:pt x="3715779" y="1301533"/>
                  <a:pt x="3653571" y="1288034"/>
                  <a:pt x="3641110" y="1291241"/>
                </a:cubicBezTo>
                <a:close/>
                <a:moveTo>
                  <a:pt x="1747515" y="1182935"/>
                </a:moveTo>
                <a:cubicBezTo>
                  <a:pt x="1732623" y="1186487"/>
                  <a:pt x="1665188" y="1210169"/>
                  <a:pt x="1600487" y="1233546"/>
                </a:cubicBezTo>
                <a:lnTo>
                  <a:pt x="1584832" y="1239241"/>
                </a:lnTo>
                <a:lnTo>
                  <a:pt x="1532094" y="1255078"/>
                </a:lnTo>
                <a:cubicBezTo>
                  <a:pt x="1465884" y="1274638"/>
                  <a:pt x="1388235" y="1297038"/>
                  <a:pt x="1304728" y="1320877"/>
                </a:cubicBezTo>
                <a:lnTo>
                  <a:pt x="1157993" y="1362488"/>
                </a:lnTo>
                <a:lnTo>
                  <a:pt x="994921" y="1404445"/>
                </a:lnTo>
                <a:cubicBezTo>
                  <a:pt x="761798" y="1464349"/>
                  <a:pt x="531627" y="1523101"/>
                  <a:pt x="537676" y="1519660"/>
                </a:cubicBezTo>
                <a:cubicBezTo>
                  <a:pt x="539691" y="1518513"/>
                  <a:pt x="839448" y="1432887"/>
                  <a:pt x="1140052" y="1348270"/>
                </a:cubicBezTo>
                <a:lnTo>
                  <a:pt x="1177066" y="1337896"/>
                </a:lnTo>
                <a:lnTo>
                  <a:pt x="1287953" y="1315592"/>
                </a:lnTo>
                <a:cubicBezTo>
                  <a:pt x="1357352" y="1301040"/>
                  <a:pt x="1402524" y="1289880"/>
                  <a:pt x="1400428" y="1284987"/>
                </a:cubicBezTo>
                <a:cubicBezTo>
                  <a:pt x="1399679" y="1283010"/>
                  <a:pt x="1361631" y="1291214"/>
                  <a:pt x="1300346" y="1305661"/>
                </a:cubicBezTo>
                <a:lnTo>
                  <a:pt x="1243912" y="1319159"/>
                </a:lnTo>
                <a:lnTo>
                  <a:pt x="1361025" y="1286333"/>
                </a:lnTo>
                <a:cubicBezTo>
                  <a:pt x="1572879" y="1227256"/>
                  <a:pt x="1743460" y="1180768"/>
                  <a:pt x="1747515" y="1182935"/>
                </a:cubicBezTo>
                <a:close/>
                <a:moveTo>
                  <a:pt x="4013963" y="1158028"/>
                </a:moveTo>
                <a:cubicBezTo>
                  <a:pt x="3983202" y="1168929"/>
                  <a:pt x="4160296" y="1206459"/>
                  <a:pt x="4166835" y="1207125"/>
                </a:cubicBezTo>
                <a:cubicBezTo>
                  <a:pt x="4220147" y="1217233"/>
                  <a:pt x="4299419" y="1230764"/>
                  <a:pt x="4359269" y="1241538"/>
                </a:cubicBezTo>
                <a:cubicBezTo>
                  <a:pt x="4531195" y="1273083"/>
                  <a:pt x="4626478" y="1306960"/>
                  <a:pt x="4768058" y="1326057"/>
                </a:cubicBezTo>
                <a:cubicBezTo>
                  <a:pt x="4994753" y="1388131"/>
                  <a:pt x="5253359" y="1486983"/>
                  <a:pt x="5459825" y="1571168"/>
                </a:cubicBezTo>
                <a:cubicBezTo>
                  <a:pt x="5467453" y="1571944"/>
                  <a:pt x="5497715" y="1589060"/>
                  <a:pt x="5500061" y="1579944"/>
                </a:cubicBezTo>
                <a:cubicBezTo>
                  <a:pt x="5502409" y="1570826"/>
                  <a:pt x="5343361" y="1510964"/>
                  <a:pt x="5331651" y="1504313"/>
                </a:cubicBezTo>
                <a:cubicBezTo>
                  <a:pt x="5169501" y="1434778"/>
                  <a:pt x="4971224" y="1370921"/>
                  <a:pt x="4768058" y="1326057"/>
                </a:cubicBezTo>
                <a:cubicBezTo>
                  <a:pt x="4606387" y="1280742"/>
                  <a:pt x="4389055" y="1234435"/>
                  <a:pt x="4197792" y="1195463"/>
                </a:cubicBezTo>
                <a:cubicBezTo>
                  <a:pt x="4158647" y="1186798"/>
                  <a:pt x="4021676" y="1154135"/>
                  <a:pt x="4013963" y="1158028"/>
                </a:cubicBezTo>
                <a:close/>
                <a:moveTo>
                  <a:pt x="1804264" y="1105037"/>
                </a:moveTo>
                <a:cubicBezTo>
                  <a:pt x="1799972" y="1104984"/>
                  <a:pt x="1795724" y="1105758"/>
                  <a:pt x="1793884" y="1107105"/>
                </a:cubicBezTo>
                <a:cubicBezTo>
                  <a:pt x="1792657" y="1108003"/>
                  <a:pt x="1792499" y="1109157"/>
                  <a:pt x="1794113" y="1110491"/>
                </a:cubicBezTo>
                <a:lnTo>
                  <a:pt x="1814901" y="1107929"/>
                </a:lnTo>
                <a:cubicBezTo>
                  <a:pt x="1812889" y="1105971"/>
                  <a:pt x="1808554" y="1105090"/>
                  <a:pt x="1804264" y="1105037"/>
                </a:cubicBezTo>
                <a:close/>
                <a:moveTo>
                  <a:pt x="4301937" y="1008025"/>
                </a:moveTo>
                <a:cubicBezTo>
                  <a:pt x="4300765" y="1012584"/>
                  <a:pt x="4299397" y="1017903"/>
                  <a:pt x="4294227" y="1011918"/>
                </a:cubicBezTo>
                <a:cubicBezTo>
                  <a:pt x="4294227" y="1011918"/>
                  <a:pt x="4294519" y="1010778"/>
                  <a:pt x="4295631" y="1009721"/>
                </a:cubicBezTo>
                <a:cubicBezTo>
                  <a:pt x="4296741" y="1008666"/>
                  <a:pt x="4298668" y="1007692"/>
                  <a:pt x="4301937" y="1008025"/>
                </a:cubicBezTo>
                <a:close/>
                <a:moveTo>
                  <a:pt x="4340411" y="993231"/>
                </a:moveTo>
                <a:cubicBezTo>
                  <a:pt x="4331527" y="1001682"/>
                  <a:pt x="4321553" y="1010023"/>
                  <a:pt x="4301937" y="1008025"/>
                </a:cubicBezTo>
                <a:cubicBezTo>
                  <a:pt x="4312625" y="1005605"/>
                  <a:pt x="4317276" y="997308"/>
                  <a:pt x="4327669" y="994199"/>
                </a:cubicBezTo>
                <a:cubicBezTo>
                  <a:pt x="4331133" y="993163"/>
                  <a:pt x="4335235" y="992703"/>
                  <a:pt x="4340411" y="993231"/>
                </a:cubicBezTo>
                <a:close/>
                <a:moveTo>
                  <a:pt x="4348317" y="988578"/>
                </a:moveTo>
                <a:cubicBezTo>
                  <a:pt x="4346949" y="993897"/>
                  <a:pt x="4345777" y="998455"/>
                  <a:pt x="4340411" y="993231"/>
                </a:cubicBezTo>
                <a:cubicBezTo>
                  <a:pt x="4340411" y="993231"/>
                  <a:pt x="4340753" y="991901"/>
                  <a:pt x="4341913" y="990654"/>
                </a:cubicBezTo>
                <a:cubicBezTo>
                  <a:pt x="4343071" y="989408"/>
                  <a:pt x="4345049" y="988245"/>
                  <a:pt x="4348317" y="988578"/>
                </a:cubicBezTo>
                <a:close/>
                <a:moveTo>
                  <a:pt x="1952151" y="870064"/>
                </a:moveTo>
                <a:cubicBezTo>
                  <a:pt x="1947247" y="869564"/>
                  <a:pt x="1937896" y="871682"/>
                  <a:pt x="1936285" y="873053"/>
                </a:cubicBezTo>
                <a:cubicBezTo>
                  <a:pt x="1935747" y="873509"/>
                  <a:pt x="1936071" y="873884"/>
                  <a:pt x="1937707" y="874051"/>
                </a:cubicBezTo>
                <a:cubicBezTo>
                  <a:pt x="1937707" y="874051"/>
                  <a:pt x="1950782" y="875382"/>
                  <a:pt x="1952151" y="870064"/>
                </a:cubicBezTo>
                <a:close/>
                <a:moveTo>
                  <a:pt x="1890593" y="799690"/>
                </a:moveTo>
                <a:cubicBezTo>
                  <a:pt x="1889716" y="798502"/>
                  <a:pt x="1888580" y="798776"/>
                  <a:pt x="1887151" y="801068"/>
                </a:cubicBezTo>
                <a:cubicBezTo>
                  <a:pt x="1868015" y="823288"/>
                  <a:pt x="1876203" y="843615"/>
                  <a:pt x="1881568" y="848840"/>
                </a:cubicBezTo>
                <a:cubicBezTo>
                  <a:pt x="1890106" y="887915"/>
                  <a:pt x="1896726" y="807999"/>
                  <a:pt x="1890593" y="799690"/>
                </a:cubicBezTo>
                <a:close/>
                <a:moveTo>
                  <a:pt x="4278328" y="770576"/>
                </a:moveTo>
                <a:cubicBezTo>
                  <a:pt x="4273537" y="771805"/>
                  <a:pt x="4267929" y="775132"/>
                  <a:pt x="4262851" y="781828"/>
                </a:cubicBezTo>
                <a:cubicBezTo>
                  <a:pt x="4262851" y="781828"/>
                  <a:pt x="4256314" y="781162"/>
                  <a:pt x="4255140" y="785721"/>
                </a:cubicBezTo>
                <a:cubicBezTo>
                  <a:pt x="4261678" y="786387"/>
                  <a:pt x="4262851" y="781828"/>
                  <a:pt x="4262851" y="781828"/>
                </a:cubicBezTo>
                <a:cubicBezTo>
                  <a:pt x="4299692" y="782072"/>
                  <a:pt x="4292696" y="766885"/>
                  <a:pt x="4278328" y="770576"/>
                </a:cubicBezTo>
                <a:close/>
                <a:moveTo>
                  <a:pt x="1971555" y="753428"/>
                </a:moveTo>
                <a:cubicBezTo>
                  <a:pt x="1970481" y="753671"/>
                  <a:pt x="1969291" y="754561"/>
                  <a:pt x="1968010" y="756282"/>
                </a:cubicBezTo>
                <a:cubicBezTo>
                  <a:pt x="1959125" y="764734"/>
                  <a:pt x="1955410" y="779169"/>
                  <a:pt x="1968487" y="780502"/>
                </a:cubicBezTo>
                <a:cubicBezTo>
                  <a:pt x="1980883" y="781764"/>
                  <a:pt x="1979070" y="751732"/>
                  <a:pt x="1971555" y="753428"/>
                </a:cubicBezTo>
                <a:close/>
                <a:moveTo>
                  <a:pt x="3267858" y="741653"/>
                </a:moveTo>
                <a:lnTo>
                  <a:pt x="3267212" y="744164"/>
                </a:lnTo>
                <a:lnTo>
                  <a:pt x="3267045" y="744805"/>
                </a:lnTo>
                <a:close/>
                <a:moveTo>
                  <a:pt x="3268532" y="739035"/>
                </a:moveTo>
                <a:lnTo>
                  <a:pt x="3267858" y="741653"/>
                </a:lnTo>
                <a:lnTo>
                  <a:pt x="3268036" y="740959"/>
                </a:lnTo>
                <a:close/>
                <a:moveTo>
                  <a:pt x="3276843" y="733352"/>
                </a:moveTo>
                <a:cubicBezTo>
                  <a:pt x="3278932" y="732297"/>
                  <a:pt x="3280839" y="732492"/>
                  <a:pt x="3284065" y="735159"/>
                </a:cubicBezTo>
                <a:cubicBezTo>
                  <a:pt x="3284065" y="735159"/>
                  <a:pt x="3282697" y="740478"/>
                  <a:pt x="3268532" y="739035"/>
                </a:cubicBezTo>
                <a:cubicBezTo>
                  <a:pt x="3272485" y="736709"/>
                  <a:pt x="3274755" y="734406"/>
                  <a:pt x="3276843" y="733352"/>
                </a:cubicBezTo>
                <a:close/>
                <a:moveTo>
                  <a:pt x="3303104" y="722900"/>
                </a:moveTo>
                <a:cubicBezTo>
                  <a:pt x="3291402" y="724235"/>
                  <a:pt x="3252193" y="735715"/>
                  <a:pt x="3233578" y="740154"/>
                </a:cubicBezTo>
                <a:cubicBezTo>
                  <a:pt x="3166492" y="757492"/>
                  <a:pt x="3149895" y="769836"/>
                  <a:pt x="3074903" y="791827"/>
                </a:cubicBezTo>
                <a:cubicBezTo>
                  <a:pt x="3056253" y="796946"/>
                  <a:pt x="3031498" y="805145"/>
                  <a:pt x="3021708" y="809509"/>
                </a:cubicBezTo>
                <a:cubicBezTo>
                  <a:pt x="3011921" y="813872"/>
                  <a:pt x="3017096" y="814399"/>
                  <a:pt x="3058308" y="804172"/>
                </a:cubicBezTo>
                <a:cubicBezTo>
                  <a:pt x="3102146" y="794602"/>
                  <a:pt x="3191389" y="769384"/>
                  <a:pt x="3235227" y="759814"/>
                </a:cubicBezTo>
                <a:cubicBezTo>
                  <a:pt x="3250762" y="755939"/>
                  <a:pt x="3330925" y="739932"/>
                  <a:pt x="3284065" y="735159"/>
                </a:cubicBezTo>
                <a:cubicBezTo>
                  <a:pt x="3307242" y="724947"/>
                  <a:pt x="3310125" y="722097"/>
                  <a:pt x="3303104" y="722900"/>
                </a:cubicBezTo>
                <a:close/>
                <a:moveTo>
                  <a:pt x="3381996" y="702250"/>
                </a:moveTo>
                <a:cubicBezTo>
                  <a:pt x="3388535" y="702916"/>
                  <a:pt x="3388535" y="702916"/>
                  <a:pt x="3380823" y="706808"/>
                </a:cubicBezTo>
                <a:close/>
                <a:moveTo>
                  <a:pt x="1998438" y="668181"/>
                </a:moveTo>
                <a:cubicBezTo>
                  <a:pt x="1997732" y="668473"/>
                  <a:pt x="1997031" y="669572"/>
                  <a:pt x="1996445" y="671851"/>
                </a:cubicBezTo>
                <a:cubicBezTo>
                  <a:pt x="1988733" y="675744"/>
                  <a:pt x="1992730" y="686288"/>
                  <a:pt x="2001810" y="677076"/>
                </a:cubicBezTo>
                <a:cubicBezTo>
                  <a:pt x="2002690" y="673657"/>
                  <a:pt x="2000551" y="667299"/>
                  <a:pt x="1998438" y="668181"/>
                </a:cubicBezTo>
                <a:close/>
                <a:moveTo>
                  <a:pt x="4344423" y="625619"/>
                </a:moveTo>
                <a:cubicBezTo>
                  <a:pt x="4343053" y="630937"/>
                  <a:pt x="4343053" y="630937"/>
                  <a:pt x="4336517" y="630270"/>
                </a:cubicBezTo>
                <a:cubicBezTo>
                  <a:pt x="4337200" y="627611"/>
                  <a:pt x="4339178" y="626448"/>
                  <a:pt x="4340983" y="625950"/>
                </a:cubicBezTo>
                <a:cubicBezTo>
                  <a:pt x="4342789" y="625451"/>
                  <a:pt x="4344423" y="625619"/>
                  <a:pt x="4344423" y="625619"/>
                </a:cubicBezTo>
                <a:close/>
                <a:moveTo>
                  <a:pt x="4353225" y="621836"/>
                </a:moveTo>
                <a:cubicBezTo>
                  <a:pt x="4352051" y="626395"/>
                  <a:pt x="4352051" y="626395"/>
                  <a:pt x="4344423" y="625619"/>
                </a:cubicBezTo>
                <a:cubicBezTo>
                  <a:pt x="4345009" y="623339"/>
                  <a:pt x="4347211" y="622393"/>
                  <a:pt x="4349263" y="622017"/>
                </a:cubicBezTo>
                <a:cubicBezTo>
                  <a:pt x="4351317" y="621642"/>
                  <a:pt x="4353225" y="621836"/>
                  <a:pt x="4353225" y="621836"/>
                </a:cubicBezTo>
                <a:close/>
                <a:moveTo>
                  <a:pt x="4360789" y="618512"/>
                </a:moveTo>
                <a:cubicBezTo>
                  <a:pt x="4362571" y="618109"/>
                  <a:pt x="4364205" y="618276"/>
                  <a:pt x="4367474" y="618609"/>
                </a:cubicBezTo>
                <a:cubicBezTo>
                  <a:pt x="4366301" y="623168"/>
                  <a:pt x="4366301" y="623168"/>
                  <a:pt x="4353225" y="621836"/>
                </a:cubicBezTo>
                <a:cubicBezTo>
                  <a:pt x="4357080" y="619890"/>
                  <a:pt x="4359009" y="618917"/>
                  <a:pt x="4360789" y="618512"/>
                </a:cubicBezTo>
                <a:close/>
                <a:moveTo>
                  <a:pt x="4535727" y="529705"/>
                </a:moveTo>
                <a:cubicBezTo>
                  <a:pt x="4534553" y="534264"/>
                  <a:pt x="4526841" y="538157"/>
                  <a:pt x="4513765" y="536825"/>
                </a:cubicBezTo>
                <a:cubicBezTo>
                  <a:pt x="4517621" y="534880"/>
                  <a:pt x="4521477" y="532933"/>
                  <a:pt x="4525186" y="531556"/>
                </a:cubicBezTo>
                <a:cubicBezTo>
                  <a:pt x="4528895" y="530179"/>
                  <a:pt x="4532457" y="529372"/>
                  <a:pt x="4535727" y="529705"/>
                </a:cubicBezTo>
                <a:close/>
                <a:moveTo>
                  <a:pt x="3772147" y="471331"/>
                </a:moveTo>
                <a:cubicBezTo>
                  <a:pt x="3769523" y="471746"/>
                  <a:pt x="3767547" y="472909"/>
                  <a:pt x="3766862" y="475568"/>
                </a:cubicBezTo>
                <a:cubicBezTo>
                  <a:pt x="3773400" y="476234"/>
                  <a:pt x="3779940" y="476901"/>
                  <a:pt x="3781308" y="471582"/>
                </a:cubicBezTo>
                <a:cubicBezTo>
                  <a:pt x="3778039" y="471248"/>
                  <a:pt x="3774768" y="470915"/>
                  <a:pt x="3772147" y="471331"/>
                </a:cubicBezTo>
                <a:close/>
                <a:moveTo>
                  <a:pt x="4142950" y="465531"/>
                </a:moveTo>
                <a:cubicBezTo>
                  <a:pt x="4135239" y="469423"/>
                  <a:pt x="4127527" y="473316"/>
                  <a:pt x="4120989" y="472651"/>
                </a:cubicBezTo>
                <a:cubicBezTo>
                  <a:pt x="4121575" y="470371"/>
                  <a:pt x="4123797" y="468258"/>
                  <a:pt x="4127506" y="466881"/>
                </a:cubicBezTo>
                <a:cubicBezTo>
                  <a:pt x="4131215" y="465505"/>
                  <a:pt x="4136413" y="464865"/>
                  <a:pt x="4142950" y="465531"/>
                </a:cubicBezTo>
                <a:close/>
                <a:moveTo>
                  <a:pt x="4166197" y="457763"/>
                </a:moveTo>
                <a:cubicBezTo>
                  <a:pt x="4158289" y="462414"/>
                  <a:pt x="4150578" y="466308"/>
                  <a:pt x="4142950" y="465531"/>
                </a:cubicBezTo>
                <a:cubicBezTo>
                  <a:pt x="4143536" y="463251"/>
                  <a:pt x="4146078" y="460977"/>
                  <a:pt x="4150109" y="459437"/>
                </a:cubicBezTo>
                <a:cubicBezTo>
                  <a:pt x="4154141" y="457898"/>
                  <a:pt x="4159659" y="457097"/>
                  <a:pt x="4166197" y="457763"/>
                </a:cubicBezTo>
                <a:close/>
                <a:moveTo>
                  <a:pt x="4168857" y="453939"/>
                </a:moveTo>
                <a:cubicBezTo>
                  <a:pt x="4170639" y="453536"/>
                  <a:pt x="4173907" y="453869"/>
                  <a:pt x="4180447" y="454535"/>
                </a:cubicBezTo>
                <a:cubicBezTo>
                  <a:pt x="4172735" y="458428"/>
                  <a:pt x="4172735" y="458428"/>
                  <a:pt x="4166197" y="457763"/>
                </a:cubicBezTo>
                <a:cubicBezTo>
                  <a:pt x="4166784" y="455482"/>
                  <a:pt x="4167076" y="454342"/>
                  <a:pt x="4168857" y="453939"/>
                </a:cubicBezTo>
                <a:close/>
                <a:moveTo>
                  <a:pt x="4188157" y="450643"/>
                </a:moveTo>
                <a:cubicBezTo>
                  <a:pt x="4186985" y="455201"/>
                  <a:pt x="4180447" y="454535"/>
                  <a:pt x="4180447" y="454535"/>
                </a:cubicBezTo>
                <a:cubicBezTo>
                  <a:pt x="4180447" y="454535"/>
                  <a:pt x="4180739" y="453396"/>
                  <a:pt x="4181849" y="452339"/>
                </a:cubicBezTo>
                <a:cubicBezTo>
                  <a:pt x="4182961" y="451282"/>
                  <a:pt x="4184888" y="450310"/>
                  <a:pt x="4188157" y="450643"/>
                </a:cubicBezTo>
                <a:close/>
                <a:moveTo>
                  <a:pt x="4140126" y="450429"/>
                </a:moveTo>
                <a:cubicBezTo>
                  <a:pt x="4132415" y="454321"/>
                  <a:pt x="4124507" y="458974"/>
                  <a:pt x="4117970" y="458308"/>
                </a:cubicBezTo>
                <a:cubicBezTo>
                  <a:pt x="4118655" y="455649"/>
                  <a:pt x="4120925" y="453346"/>
                  <a:pt x="4124657" y="451875"/>
                </a:cubicBezTo>
                <a:cubicBezTo>
                  <a:pt x="4128391" y="450403"/>
                  <a:pt x="4133588" y="449763"/>
                  <a:pt x="4140126" y="450429"/>
                </a:cubicBezTo>
                <a:close/>
                <a:moveTo>
                  <a:pt x="3856104" y="450351"/>
                </a:moveTo>
                <a:cubicBezTo>
                  <a:pt x="3843028" y="449018"/>
                  <a:pt x="3827689" y="452135"/>
                  <a:pt x="3818608" y="461346"/>
                </a:cubicBezTo>
                <a:cubicBezTo>
                  <a:pt x="3812071" y="460680"/>
                  <a:pt x="3804443" y="459903"/>
                  <a:pt x="3803269" y="464461"/>
                </a:cubicBezTo>
                <a:cubicBezTo>
                  <a:pt x="3810896" y="465239"/>
                  <a:pt x="3817435" y="465905"/>
                  <a:pt x="3818608" y="461346"/>
                </a:cubicBezTo>
                <a:cubicBezTo>
                  <a:pt x="3831685" y="462678"/>
                  <a:pt x="3847023" y="459561"/>
                  <a:pt x="3856104" y="450351"/>
                </a:cubicBezTo>
                <a:close/>
                <a:moveTo>
                  <a:pt x="4189035" y="447226"/>
                </a:moveTo>
                <a:lnTo>
                  <a:pt x="4188680" y="448612"/>
                </a:lnTo>
                <a:lnTo>
                  <a:pt x="4188157" y="450643"/>
                </a:lnTo>
                <a:close/>
                <a:moveTo>
                  <a:pt x="4189724" y="444552"/>
                </a:moveTo>
                <a:lnTo>
                  <a:pt x="4189551" y="445229"/>
                </a:lnTo>
                <a:lnTo>
                  <a:pt x="4189035" y="447226"/>
                </a:lnTo>
                <a:close/>
                <a:moveTo>
                  <a:pt x="4163177" y="443420"/>
                </a:moveTo>
                <a:cubicBezTo>
                  <a:pt x="4155465" y="447312"/>
                  <a:pt x="4146665" y="451094"/>
                  <a:pt x="4140126" y="450429"/>
                </a:cubicBezTo>
                <a:cubicBezTo>
                  <a:pt x="4140713" y="448150"/>
                  <a:pt x="4142935" y="446036"/>
                  <a:pt x="4146779" y="444673"/>
                </a:cubicBezTo>
                <a:cubicBezTo>
                  <a:pt x="4150625" y="443311"/>
                  <a:pt x="4156094" y="442699"/>
                  <a:pt x="4163177" y="443420"/>
                </a:cubicBezTo>
                <a:close/>
                <a:moveTo>
                  <a:pt x="4185333" y="435541"/>
                </a:moveTo>
                <a:cubicBezTo>
                  <a:pt x="4177622" y="439433"/>
                  <a:pt x="4169716" y="444086"/>
                  <a:pt x="4163177" y="443420"/>
                </a:cubicBezTo>
                <a:cubicBezTo>
                  <a:pt x="4163862" y="440761"/>
                  <a:pt x="4166132" y="438457"/>
                  <a:pt x="4169865" y="436986"/>
                </a:cubicBezTo>
                <a:cubicBezTo>
                  <a:pt x="4173599" y="435515"/>
                  <a:pt x="4178795" y="434874"/>
                  <a:pt x="4185333" y="435541"/>
                </a:cubicBezTo>
                <a:close/>
                <a:moveTo>
                  <a:pt x="2748337" y="361696"/>
                </a:moveTo>
                <a:cubicBezTo>
                  <a:pt x="2739257" y="370908"/>
                  <a:pt x="2725009" y="374135"/>
                  <a:pt x="2710841" y="372692"/>
                </a:cubicBezTo>
                <a:cubicBezTo>
                  <a:pt x="2715927" y="368141"/>
                  <a:pt x="2722031" y="365060"/>
                  <a:pt x="2728499" y="363282"/>
                </a:cubicBezTo>
                <a:cubicBezTo>
                  <a:pt x="2734966" y="361505"/>
                  <a:pt x="2741799" y="361030"/>
                  <a:pt x="2748337" y="361696"/>
                </a:cubicBezTo>
                <a:close/>
                <a:moveTo>
                  <a:pt x="2753995" y="358179"/>
                </a:moveTo>
                <a:cubicBezTo>
                  <a:pt x="2756866" y="357887"/>
                  <a:pt x="2760408" y="358248"/>
                  <a:pt x="2763677" y="358581"/>
                </a:cubicBezTo>
                <a:cubicBezTo>
                  <a:pt x="2762503" y="363140"/>
                  <a:pt x="2755965" y="362473"/>
                  <a:pt x="2748337" y="361696"/>
                </a:cubicBezTo>
                <a:cubicBezTo>
                  <a:pt x="2748924" y="359417"/>
                  <a:pt x="2751124" y="358472"/>
                  <a:pt x="2753995" y="358179"/>
                </a:cubicBezTo>
                <a:close/>
                <a:moveTo>
                  <a:pt x="2786727" y="351572"/>
                </a:moveTo>
                <a:cubicBezTo>
                  <a:pt x="2785555" y="356131"/>
                  <a:pt x="2776753" y="359912"/>
                  <a:pt x="2763677" y="358581"/>
                </a:cubicBezTo>
                <a:cubicBezTo>
                  <a:pt x="2764264" y="356301"/>
                  <a:pt x="2766484" y="354188"/>
                  <a:pt x="2770329" y="352825"/>
                </a:cubicBezTo>
                <a:cubicBezTo>
                  <a:pt x="2774175" y="351463"/>
                  <a:pt x="2779645" y="350851"/>
                  <a:pt x="2786727" y="351572"/>
                </a:cubicBezTo>
                <a:close/>
                <a:moveTo>
                  <a:pt x="2792011" y="347334"/>
                </a:moveTo>
                <a:cubicBezTo>
                  <a:pt x="2794635" y="346919"/>
                  <a:pt x="2797904" y="347252"/>
                  <a:pt x="2801172" y="347584"/>
                </a:cubicBezTo>
                <a:cubicBezTo>
                  <a:pt x="2799804" y="352903"/>
                  <a:pt x="2793266" y="352237"/>
                  <a:pt x="2786727" y="351572"/>
                </a:cubicBezTo>
                <a:cubicBezTo>
                  <a:pt x="2787412" y="348912"/>
                  <a:pt x="2789389" y="347749"/>
                  <a:pt x="2792011" y="347334"/>
                </a:cubicBezTo>
                <a:close/>
                <a:moveTo>
                  <a:pt x="4290434" y="296541"/>
                </a:moveTo>
                <a:cubicBezTo>
                  <a:pt x="4289799" y="299010"/>
                  <a:pt x="4286394" y="300564"/>
                  <a:pt x="4282247" y="301263"/>
                </a:cubicBezTo>
                <a:lnTo>
                  <a:pt x="4281803" y="301248"/>
                </a:lnTo>
                <a:close/>
                <a:moveTo>
                  <a:pt x="3903872" y="103373"/>
                </a:moveTo>
                <a:cubicBezTo>
                  <a:pt x="3907717" y="102010"/>
                  <a:pt x="3911279" y="101203"/>
                  <a:pt x="3917230" y="104149"/>
                </a:cubicBezTo>
                <a:cubicBezTo>
                  <a:pt x="3908346" y="112601"/>
                  <a:pt x="3886468" y="115051"/>
                  <a:pt x="3865681" y="117611"/>
                </a:cubicBezTo>
                <a:cubicBezTo>
                  <a:pt x="3866853" y="113053"/>
                  <a:pt x="3873392" y="113718"/>
                  <a:pt x="3874565" y="109160"/>
                </a:cubicBezTo>
                <a:cubicBezTo>
                  <a:pt x="3881103" y="109826"/>
                  <a:pt x="3888815" y="105933"/>
                  <a:pt x="3888815" y="105933"/>
                </a:cubicBezTo>
                <a:cubicBezTo>
                  <a:pt x="3895898" y="106654"/>
                  <a:pt x="3900026" y="104736"/>
                  <a:pt x="3903872" y="103373"/>
                </a:cubicBezTo>
                <a:close/>
                <a:moveTo>
                  <a:pt x="3941367" y="92377"/>
                </a:moveTo>
                <a:cubicBezTo>
                  <a:pt x="3945213" y="91014"/>
                  <a:pt x="3948775" y="90208"/>
                  <a:pt x="3954727" y="93154"/>
                </a:cubicBezTo>
                <a:cubicBezTo>
                  <a:pt x="3945647" y="102364"/>
                  <a:pt x="3932570" y="101033"/>
                  <a:pt x="3917230" y="104149"/>
                </a:cubicBezTo>
                <a:cubicBezTo>
                  <a:pt x="3918403" y="99590"/>
                  <a:pt x="3924943" y="100256"/>
                  <a:pt x="3926311" y="94938"/>
                </a:cubicBezTo>
                <a:cubicBezTo>
                  <a:pt x="3933394" y="95659"/>
                  <a:pt x="3937522" y="93740"/>
                  <a:pt x="3941367" y="92377"/>
                </a:cubicBezTo>
                <a:close/>
                <a:moveTo>
                  <a:pt x="3960415" y="87885"/>
                </a:moveTo>
                <a:cubicBezTo>
                  <a:pt x="3963297" y="87009"/>
                  <a:pt x="3966839" y="87370"/>
                  <a:pt x="3970066" y="90037"/>
                </a:cubicBezTo>
                <a:cubicBezTo>
                  <a:pt x="3970066" y="90037"/>
                  <a:pt x="3961266" y="93819"/>
                  <a:pt x="3954727" y="93154"/>
                </a:cubicBezTo>
                <a:cubicBezTo>
                  <a:pt x="3955313" y="90874"/>
                  <a:pt x="3957534" y="88761"/>
                  <a:pt x="3960415" y="87885"/>
                </a:cubicBezTo>
                <a:close/>
                <a:moveTo>
                  <a:pt x="3972350" y="84422"/>
                </a:moveTo>
                <a:cubicBezTo>
                  <a:pt x="3973459" y="83366"/>
                  <a:pt x="3975095" y="83532"/>
                  <a:pt x="3977777" y="86145"/>
                </a:cubicBezTo>
                <a:cubicBezTo>
                  <a:pt x="3977777" y="86145"/>
                  <a:pt x="3976605" y="90704"/>
                  <a:pt x="3970066" y="90037"/>
                </a:cubicBezTo>
                <a:cubicBezTo>
                  <a:pt x="3970651" y="87758"/>
                  <a:pt x="3971239" y="85479"/>
                  <a:pt x="3972350" y="84422"/>
                </a:cubicBezTo>
                <a:close/>
                <a:moveTo>
                  <a:pt x="3978950" y="81586"/>
                </a:moveTo>
                <a:lnTo>
                  <a:pt x="3992027" y="82917"/>
                </a:lnTo>
                <a:cubicBezTo>
                  <a:pt x="3992027" y="82917"/>
                  <a:pt x="3984316" y="86811"/>
                  <a:pt x="3977777" y="86145"/>
                </a:cubicBezTo>
                <a:close/>
                <a:moveTo>
                  <a:pt x="3993395" y="77599"/>
                </a:moveTo>
                <a:cubicBezTo>
                  <a:pt x="3993395" y="77599"/>
                  <a:pt x="3999935" y="78265"/>
                  <a:pt x="3992027" y="82917"/>
                </a:cubicBezTo>
                <a:close/>
                <a:moveTo>
                  <a:pt x="4464029" y="0"/>
                </a:moveTo>
                <a:cubicBezTo>
                  <a:pt x="4464029" y="0"/>
                  <a:pt x="4453777" y="13770"/>
                  <a:pt x="4447238" y="13104"/>
                </a:cubicBezTo>
                <a:cubicBezTo>
                  <a:pt x="4460315" y="14435"/>
                  <a:pt x="4611754" y="-9126"/>
                  <a:pt x="4534415" y="21983"/>
                </a:cubicBezTo>
                <a:cubicBezTo>
                  <a:pt x="4488034" y="41430"/>
                  <a:pt x="4546237" y="32543"/>
                  <a:pt x="4546237" y="32543"/>
                </a:cubicBezTo>
                <a:cubicBezTo>
                  <a:pt x="4524836" y="59212"/>
                  <a:pt x="4441653" y="60878"/>
                  <a:pt x="4392927" y="89441"/>
                </a:cubicBezTo>
                <a:cubicBezTo>
                  <a:pt x="4391756" y="94000"/>
                  <a:pt x="4390385" y="99319"/>
                  <a:pt x="4382675" y="103212"/>
                </a:cubicBezTo>
                <a:cubicBezTo>
                  <a:pt x="4373874" y="106993"/>
                  <a:pt x="4256217" y="133995"/>
                  <a:pt x="4253870" y="143113"/>
                </a:cubicBezTo>
                <a:lnTo>
                  <a:pt x="4342834" y="123325"/>
                </a:lnTo>
                <a:cubicBezTo>
                  <a:pt x="4364990" y="115446"/>
                  <a:pt x="4500333" y="76210"/>
                  <a:pt x="4415367" y="106542"/>
                </a:cubicBezTo>
                <a:cubicBezTo>
                  <a:pt x="4348198" y="128550"/>
                  <a:pt x="4271055" y="158898"/>
                  <a:pt x="4210313" y="177662"/>
                </a:cubicBezTo>
                <a:cubicBezTo>
                  <a:pt x="4151135" y="190348"/>
                  <a:pt x="4237557" y="180437"/>
                  <a:pt x="4238926" y="175119"/>
                </a:cubicBezTo>
                <a:cubicBezTo>
                  <a:pt x="4241749" y="190221"/>
                  <a:pt x="4105233" y="234015"/>
                  <a:pt x="4210792" y="201882"/>
                </a:cubicBezTo>
                <a:cubicBezTo>
                  <a:pt x="4232864" y="198672"/>
                  <a:pt x="4253653" y="196111"/>
                  <a:pt x="4282068" y="194327"/>
                </a:cubicBezTo>
                <a:cubicBezTo>
                  <a:pt x="4319565" y="183332"/>
                  <a:pt x="4293494" y="175998"/>
                  <a:pt x="4328365" y="179550"/>
                </a:cubicBezTo>
                <a:cubicBezTo>
                  <a:pt x="4320738" y="178773"/>
                  <a:pt x="4345439" y="191425"/>
                  <a:pt x="4353346" y="186772"/>
                </a:cubicBezTo>
                <a:cubicBezTo>
                  <a:pt x="4322305" y="203103"/>
                  <a:pt x="4154831" y="258559"/>
                  <a:pt x="4243877" y="234101"/>
                </a:cubicBezTo>
                <a:cubicBezTo>
                  <a:pt x="4281373" y="223105"/>
                  <a:pt x="4309789" y="221322"/>
                  <a:pt x="4334209" y="208994"/>
                </a:cubicBezTo>
                <a:cubicBezTo>
                  <a:pt x="4340745" y="209660"/>
                  <a:pt x="4448847" y="167650"/>
                  <a:pt x="4454213" y="172875"/>
                </a:cubicBezTo>
                <a:cubicBezTo>
                  <a:pt x="4460750" y="173540"/>
                  <a:pt x="4354913" y="211102"/>
                  <a:pt x="4347285" y="210326"/>
                </a:cubicBezTo>
                <a:cubicBezTo>
                  <a:pt x="4269947" y="241435"/>
                  <a:pt x="4360083" y="217087"/>
                  <a:pt x="4397578" y="206092"/>
                </a:cubicBezTo>
                <a:cubicBezTo>
                  <a:pt x="4442787" y="191203"/>
                  <a:pt x="4457035" y="187977"/>
                  <a:pt x="4493358" y="181540"/>
                </a:cubicBezTo>
                <a:cubicBezTo>
                  <a:pt x="4481932" y="199868"/>
                  <a:pt x="4411829" y="202865"/>
                  <a:pt x="4409482" y="211982"/>
                </a:cubicBezTo>
                <a:cubicBezTo>
                  <a:pt x="4413479" y="222525"/>
                  <a:pt x="4487102" y="205853"/>
                  <a:pt x="4502637" y="201978"/>
                </a:cubicBezTo>
                <a:cubicBezTo>
                  <a:pt x="4516887" y="198750"/>
                  <a:pt x="4624987" y="156740"/>
                  <a:pt x="4577434" y="180746"/>
                </a:cubicBezTo>
                <a:cubicBezTo>
                  <a:pt x="4496577" y="225531"/>
                  <a:pt x="4375483" y="261539"/>
                  <a:pt x="4279703" y="286091"/>
                </a:cubicBezTo>
                <a:cubicBezTo>
                  <a:pt x="4260369" y="293869"/>
                  <a:pt x="4262416" y="298951"/>
                  <a:pt x="4269614" y="300853"/>
                </a:cubicBezTo>
                <a:lnTo>
                  <a:pt x="4281803" y="301248"/>
                </a:lnTo>
                <a:lnTo>
                  <a:pt x="4247669" y="319865"/>
                </a:lnTo>
                <a:cubicBezTo>
                  <a:pt x="4229923" y="325270"/>
                  <a:pt x="4209883" y="329272"/>
                  <a:pt x="4191134" y="334769"/>
                </a:cubicBezTo>
                <a:cubicBezTo>
                  <a:pt x="4077670" y="371554"/>
                  <a:pt x="3968397" y="418123"/>
                  <a:pt x="3870353" y="447123"/>
                </a:cubicBezTo>
                <a:cubicBezTo>
                  <a:pt x="3989101" y="420232"/>
                  <a:pt x="4167193" y="371317"/>
                  <a:pt x="4297367" y="326096"/>
                </a:cubicBezTo>
                <a:cubicBezTo>
                  <a:pt x="4326956" y="319753"/>
                  <a:pt x="4487973" y="258962"/>
                  <a:pt x="4417369" y="289977"/>
                </a:cubicBezTo>
                <a:cubicBezTo>
                  <a:pt x="4345397" y="326310"/>
                  <a:pt x="4248723" y="349991"/>
                  <a:pt x="4186724" y="377984"/>
                </a:cubicBezTo>
                <a:cubicBezTo>
                  <a:pt x="4173649" y="376652"/>
                  <a:pt x="4164846" y="380434"/>
                  <a:pt x="4163674" y="384992"/>
                </a:cubicBezTo>
                <a:cubicBezTo>
                  <a:pt x="4150597" y="383661"/>
                  <a:pt x="4142690" y="388313"/>
                  <a:pt x="4141517" y="392872"/>
                </a:cubicBezTo>
                <a:cubicBezTo>
                  <a:pt x="4127351" y="391430"/>
                  <a:pt x="4127351" y="391430"/>
                  <a:pt x="4126178" y="395987"/>
                </a:cubicBezTo>
                <a:cubicBezTo>
                  <a:pt x="4133807" y="396765"/>
                  <a:pt x="4133807" y="396765"/>
                  <a:pt x="4141517" y="392872"/>
                </a:cubicBezTo>
                <a:cubicBezTo>
                  <a:pt x="4148056" y="393538"/>
                  <a:pt x="4155767" y="389644"/>
                  <a:pt x="4163674" y="384992"/>
                </a:cubicBezTo>
                <a:cubicBezTo>
                  <a:pt x="4171303" y="385769"/>
                  <a:pt x="4179014" y="381877"/>
                  <a:pt x="4186724" y="377984"/>
                </a:cubicBezTo>
                <a:cubicBezTo>
                  <a:pt x="4222852" y="372306"/>
                  <a:pt x="4268058" y="357418"/>
                  <a:pt x="4322068" y="338749"/>
                </a:cubicBezTo>
                <a:cubicBezTo>
                  <a:pt x="4343051" y="335427"/>
                  <a:pt x="4439247" y="287527"/>
                  <a:pt x="4452325" y="288858"/>
                </a:cubicBezTo>
                <a:cubicBezTo>
                  <a:pt x="4464227" y="294748"/>
                  <a:pt x="4409939" y="318849"/>
                  <a:pt x="4394601" y="321965"/>
                </a:cubicBezTo>
                <a:cubicBezTo>
                  <a:pt x="4363757" y="337536"/>
                  <a:pt x="4343051" y="335427"/>
                  <a:pt x="4319723" y="347866"/>
                </a:cubicBezTo>
                <a:cubicBezTo>
                  <a:pt x="4295303" y="360193"/>
                  <a:pt x="4245009" y="364427"/>
                  <a:pt x="4206339" y="379982"/>
                </a:cubicBezTo>
                <a:cubicBezTo>
                  <a:pt x="4168761" y="395647"/>
                  <a:pt x="4241293" y="378863"/>
                  <a:pt x="4258002" y="370429"/>
                </a:cubicBezTo>
                <a:cubicBezTo>
                  <a:pt x="4287591" y="364086"/>
                  <a:pt x="4308379" y="361525"/>
                  <a:pt x="4319723" y="347866"/>
                </a:cubicBezTo>
                <a:cubicBezTo>
                  <a:pt x="4362387" y="342855"/>
                  <a:pt x="4376833" y="338869"/>
                  <a:pt x="4423017" y="320181"/>
                </a:cubicBezTo>
                <a:cubicBezTo>
                  <a:pt x="4446263" y="312411"/>
                  <a:pt x="4535309" y="287955"/>
                  <a:pt x="4474679" y="310628"/>
                </a:cubicBezTo>
                <a:cubicBezTo>
                  <a:pt x="4347525" y="370190"/>
                  <a:pt x="4141995" y="417092"/>
                  <a:pt x="4040434" y="459767"/>
                </a:cubicBezTo>
                <a:cubicBezTo>
                  <a:pt x="4061138" y="461877"/>
                  <a:pt x="4064853" y="447440"/>
                  <a:pt x="4092095" y="450215"/>
                </a:cubicBezTo>
                <a:cubicBezTo>
                  <a:pt x="4059965" y="466436"/>
                  <a:pt x="4094919" y="465317"/>
                  <a:pt x="4117970" y="458308"/>
                </a:cubicBezTo>
                <a:cubicBezTo>
                  <a:pt x="4062787" y="481538"/>
                  <a:pt x="4062787" y="481538"/>
                  <a:pt x="4120989" y="472651"/>
                </a:cubicBezTo>
                <a:cubicBezTo>
                  <a:pt x="3991011" y="517110"/>
                  <a:pt x="3854217" y="566334"/>
                  <a:pt x="3726584" y="601677"/>
                </a:cubicBezTo>
                <a:cubicBezTo>
                  <a:pt x="3704623" y="608797"/>
                  <a:pt x="3677381" y="606022"/>
                  <a:pt x="3661763" y="614567"/>
                </a:cubicBezTo>
                <a:cubicBezTo>
                  <a:pt x="3654135" y="613790"/>
                  <a:pt x="3649247" y="632786"/>
                  <a:pt x="3649247" y="632786"/>
                </a:cubicBezTo>
                <a:cubicBezTo>
                  <a:pt x="3642708" y="632120"/>
                  <a:pt x="3645250" y="622243"/>
                  <a:pt x="3645250" y="622243"/>
                </a:cubicBezTo>
                <a:cubicBezTo>
                  <a:pt x="3618007" y="619468"/>
                  <a:pt x="3562547" y="648127"/>
                  <a:pt x="3517534" y="662254"/>
                </a:cubicBezTo>
                <a:cubicBezTo>
                  <a:pt x="3464700" y="676366"/>
                  <a:pt x="3406415" y="689923"/>
                  <a:pt x="3381996" y="702250"/>
                </a:cubicBezTo>
                <a:cubicBezTo>
                  <a:pt x="3375458" y="701583"/>
                  <a:pt x="3380823" y="706808"/>
                  <a:pt x="3380823" y="706808"/>
                </a:cubicBezTo>
                <a:cubicBezTo>
                  <a:pt x="3379651" y="711368"/>
                  <a:pt x="3335616" y="721697"/>
                  <a:pt x="3333270" y="730814"/>
                </a:cubicBezTo>
                <a:cubicBezTo>
                  <a:pt x="3338635" y="736040"/>
                  <a:pt x="3383842" y="721151"/>
                  <a:pt x="3375935" y="725804"/>
                </a:cubicBezTo>
                <a:cubicBezTo>
                  <a:pt x="3531089" y="687806"/>
                  <a:pt x="3674143" y="644677"/>
                  <a:pt x="3809487" y="605442"/>
                </a:cubicBezTo>
                <a:cubicBezTo>
                  <a:pt x="3862405" y="586661"/>
                  <a:pt x="3916497" y="563320"/>
                  <a:pt x="3966987" y="558327"/>
                </a:cubicBezTo>
                <a:cubicBezTo>
                  <a:pt x="3966987" y="558327"/>
                  <a:pt x="3950195" y="571432"/>
                  <a:pt x="3956734" y="572098"/>
                </a:cubicBezTo>
                <a:cubicBezTo>
                  <a:pt x="3988168" y="584656"/>
                  <a:pt x="4127309" y="526314"/>
                  <a:pt x="4140303" y="532316"/>
                </a:cubicBezTo>
                <a:lnTo>
                  <a:pt x="4084926" y="556305"/>
                </a:lnTo>
                <a:cubicBezTo>
                  <a:pt x="4076041" y="564756"/>
                  <a:pt x="4130049" y="546085"/>
                  <a:pt x="4152010" y="538966"/>
                </a:cubicBezTo>
                <a:cubicBezTo>
                  <a:pt x="4190680" y="523412"/>
                  <a:pt x="4206298" y="514867"/>
                  <a:pt x="4227002" y="516976"/>
                </a:cubicBezTo>
                <a:cubicBezTo>
                  <a:pt x="4254246" y="519749"/>
                  <a:pt x="4264303" y="506739"/>
                  <a:pt x="4301799" y="495743"/>
                </a:cubicBezTo>
                <a:cubicBezTo>
                  <a:pt x="4316049" y="492518"/>
                  <a:pt x="4391935" y="471396"/>
                  <a:pt x="4359804" y="487617"/>
                </a:cubicBezTo>
                <a:cubicBezTo>
                  <a:pt x="4335581" y="499185"/>
                  <a:pt x="4255419" y="515190"/>
                  <a:pt x="4257069" y="534852"/>
                </a:cubicBezTo>
                <a:cubicBezTo>
                  <a:pt x="4267520" y="550731"/>
                  <a:pt x="4302277" y="519963"/>
                  <a:pt x="4309988" y="516071"/>
                </a:cubicBezTo>
                <a:cubicBezTo>
                  <a:pt x="4325328" y="512955"/>
                  <a:pt x="4329521" y="522738"/>
                  <a:pt x="4329521" y="522738"/>
                </a:cubicBezTo>
                <a:cubicBezTo>
                  <a:pt x="4350223" y="524847"/>
                  <a:pt x="4489365" y="466506"/>
                  <a:pt x="4449523" y="486619"/>
                </a:cubicBezTo>
                <a:cubicBezTo>
                  <a:pt x="4409681" y="506731"/>
                  <a:pt x="4340055" y="533947"/>
                  <a:pt x="4316920" y="545626"/>
                </a:cubicBezTo>
                <a:cubicBezTo>
                  <a:pt x="4318093" y="541067"/>
                  <a:pt x="4233044" y="576069"/>
                  <a:pt x="4233044" y="576069"/>
                </a:cubicBezTo>
                <a:cubicBezTo>
                  <a:pt x="4243774" y="586518"/>
                  <a:pt x="4299039" y="558619"/>
                  <a:pt x="4316920" y="545626"/>
                </a:cubicBezTo>
                <a:cubicBezTo>
                  <a:pt x="4372579" y="546616"/>
                  <a:pt x="4384005" y="528288"/>
                  <a:pt x="4443463" y="510172"/>
                </a:cubicBezTo>
                <a:cubicBezTo>
                  <a:pt x="4451174" y="506280"/>
                  <a:pt x="4541309" y="481933"/>
                  <a:pt x="4546675" y="487156"/>
                </a:cubicBezTo>
                <a:cubicBezTo>
                  <a:pt x="4552041" y="492382"/>
                  <a:pt x="4515717" y="498818"/>
                  <a:pt x="4515717" y="498818"/>
                </a:cubicBezTo>
                <a:cubicBezTo>
                  <a:pt x="4492583" y="510497"/>
                  <a:pt x="4488867" y="524933"/>
                  <a:pt x="4480067" y="528714"/>
                </a:cubicBezTo>
                <a:cubicBezTo>
                  <a:pt x="4440225" y="548828"/>
                  <a:pt x="4412900" y="550722"/>
                  <a:pt x="4367691" y="565612"/>
                </a:cubicBezTo>
                <a:lnTo>
                  <a:pt x="4084408" y="666971"/>
                </a:lnTo>
                <a:cubicBezTo>
                  <a:pt x="4070157" y="670197"/>
                  <a:pt x="3992819" y="701305"/>
                  <a:pt x="4058732" y="688526"/>
                </a:cubicBezTo>
                <a:cubicBezTo>
                  <a:pt x="4088403" y="677513"/>
                  <a:pt x="4127072" y="661959"/>
                  <a:pt x="4156857" y="654856"/>
                </a:cubicBezTo>
                <a:cubicBezTo>
                  <a:pt x="4232827" y="629066"/>
                  <a:pt x="4305973" y="588174"/>
                  <a:pt x="4373057" y="570836"/>
                </a:cubicBezTo>
                <a:cubicBezTo>
                  <a:pt x="4380769" y="566943"/>
                  <a:pt x="4392673" y="572833"/>
                  <a:pt x="4400299" y="573610"/>
                </a:cubicBezTo>
                <a:cubicBezTo>
                  <a:pt x="4442965" y="568599"/>
                  <a:pt x="4463471" y="541059"/>
                  <a:pt x="4513765" y="536825"/>
                </a:cubicBezTo>
                <a:cubicBezTo>
                  <a:pt x="4502423" y="550485"/>
                  <a:pt x="4457411" y="564613"/>
                  <a:pt x="4404297" y="584154"/>
                </a:cubicBezTo>
                <a:cubicBezTo>
                  <a:pt x="4380073" y="595722"/>
                  <a:pt x="4242105" y="649505"/>
                  <a:pt x="4336517" y="630270"/>
                </a:cubicBezTo>
                <a:cubicBezTo>
                  <a:pt x="4303213" y="651050"/>
                  <a:pt x="4267085" y="656726"/>
                  <a:pt x="4214167" y="675508"/>
                </a:cubicBezTo>
                <a:cubicBezTo>
                  <a:pt x="4206455" y="679400"/>
                  <a:pt x="4034094" y="753851"/>
                  <a:pt x="4145213" y="726183"/>
                </a:cubicBezTo>
                <a:cubicBezTo>
                  <a:pt x="4220009" y="704951"/>
                  <a:pt x="4405447" y="631834"/>
                  <a:pt x="4499776" y="617269"/>
                </a:cubicBezTo>
                <a:cubicBezTo>
                  <a:pt x="4542441" y="612259"/>
                  <a:pt x="4563229" y="609697"/>
                  <a:pt x="4532187" y="626028"/>
                </a:cubicBezTo>
                <a:cubicBezTo>
                  <a:pt x="4500253" y="641489"/>
                  <a:pt x="4390785" y="688818"/>
                  <a:pt x="4375361" y="696603"/>
                </a:cubicBezTo>
                <a:cubicBezTo>
                  <a:pt x="4390785" y="688818"/>
                  <a:pt x="4355135" y="718714"/>
                  <a:pt x="4348597" y="718049"/>
                </a:cubicBezTo>
                <a:cubicBezTo>
                  <a:pt x="4361589" y="724050"/>
                  <a:pt x="4392435" y="708478"/>
                  <a:pt x="4415681" y="700709"/>
                </a:cubicBezTo>
                <a:cubicBezTo>
                  <a:pt x="4429932" y="697483"/>
                  <a:pt x="4520066" y="673136"/>
                  <a:pt x="4464886" y="696364"/>
                </a:cubicBezTo>
                <a:cubicBezTo>
                  <a:pt x="4442923" y="703484"/>
                  <a:pt x="4289617" y="760382"/>
                  <a:pt x="4294981" y="765608"/>
                </a:cubicBezTo>
                <a:cubicBezTo>
                  <a:pt x="4305517" y="776817"/>
                  <a:pt x="4409620" y="724264"/>
                  <a:pt x="4409620" y="724264"/>
                </a:cubicBezTo>
                <a:cubicBezTo>
                  <a:pt x="4448290" y="708709"/>
                  <a:pt x="4564101" y="662806"/>
                  <a:pt x="4514005" y="696689"/>
                </a:cubicBezTo>
                <a:cubicBezTo>
                  <a:pt x="4488609" y="712816"/>
                  <a:pt x="4361175" y="777808"/>
                  <a:pt x="4470645" y="730479"/>
                </a:cubicBezTo>
                <a:cubicBezTo>
                  <a:pt x="4524737" y="707139"/>
                  <a:pt x="4517025" y="711032"/>
                  <a:pt x="4582937" y="698253"/>
                </a:cubicBezTo>
                <a:cubicBezTo>
                  <a:pt x="4565056" y="711246"/>
                  <a:pt x="4543095" y="718366"/>
                  <a:pt x="4525214" y="731359"/>
                </a:cubicBezTo>
                <a:cubicBezTo>
                  <a:pt x="4518676" y="730693"/>
                  <a:pt x="4518676" y="730693"/>
                  <a:pt x="4517503" y="735251"/>
                </a:cubicBezTo>
                <a:cubicBezTo>
                  <a:pt x="4510965" y="734585"/>
                  <a:pt x="4510965" y="734585"/>
                  <a:pt x="4509791" y="739144"/>
                </a:cubicBezTo>
                <a:cubicBezTo>
                  <a:pt x="4503253" y="738478"/>
                  <a:pt x="4503253" y="738478"/>
                  <a:pt x="4501884" y="743797"/>
                </a:cubicBezTo>
                <a:cubicBezTo>
                  <a:pt x="4508423" y="744463"/>
                  <a:pt x="4509791" y="739144"/>
                  <a:pt x="4509791" y="739144"/>
                </a:cubicBezTo>
                <a:cubicBezTo>
                  <a:pt x="4516330" y="739810"/>
                  <a:pt x="4517503" y="735251"/>
                  <a:pt x="4517503" y="735251"/>
                </a:cubicBezTo>
                <a:cubicBezTo>
                  <a:pt x="4524041" y="735917"/>
                  <a:pt x="4525214" y="731359"/>
                  <a:pt x="4525214" y="731359"/>
                </a:cubicBezTo>
                <a:cubicBezTo>
                  <a:pt x="4565056" y="711246"/>
                  <a:pt x="4637506" y="699131"/>
                  <a:pt x="4583415" y="722472"/>
                </a:cubicBezTo>
                <a:cubicBezTo>
                  <a:pt x="4537034" y="741919"/>
                  <a:pt x="4519153" y="754912"/>
                  <a:pt x="4471599" y="778918"/>
                </a:cubicBezTo>
                <a:cubicBezTo>
                  <a:pt x="4457349" y="782145"/>
                  <a:pt x="4394261" y="810027"/>
                  <a:pt x="4391915" y="819144"/>
                </a:cubicBezTo>
                <a:cubicBezTo>
                  <a:pt x="4397759" y="848589"/>
                  <a:pt x="4542681" y="772123"/>
                  <a:pt x="4553413" y="782571"/>
                </a:cubicBezTo>
                <a:cubicBezTo>
                  <a:pt x="4559867" y="787908"/>
                  <a:pt x="4531451" y="789692"/>
                  <a:pt x="4530083" y="795011"/>
                </a:cubicBezTo>
                <a:cubicBezTo>
                  <a:pt x="4505859" y="806578"/>
                  <a:pt x="4462301" y="841127"/>
                  <a:pt x="4454591" y="845020"/>
                </a:cubicBezTo>
                <a:cubicBezTo>
                  <a:pt x="4439169" y="852806"/>
                  <a:pt x="4347663" y="882472"/>
                  <a:pt x="4343949" y="896908"/>
                </a:cubicBezTo>
                <a:cubicBezTo>
                  <a:pt x="4345795" y="915808"/>
                  <a:pt x="4431261" y="857458"/>
                  <a:pt x="4440820" y="872467"/>
                </a:cubicBezTo>
                <a:cubicBezTo>
                  <a:pt x="4451353" y="883676"/>
                  <a:pt x="4377729" y="900348"/>
                  <a:pt x="4374211" y="914025"/>
                </a:cubicBezTo>
                <a:cubicBezTo>
                  <a:pt x="4383968" y="958682"/>
                  <a:pt x="4554283" y="835681"/>
                  <a:pt x="4496955" y="897676"/>
                </a:cubicBezTo>
                <a:cubicBezTo>
                  <a:pt x="4470190" y="919122"/>
                  <a:pt x="4463651" y="918455"/>
                  <a:pt x="4424981" y="934010"/>
                </a:cubicBezTo>
                <a:cubicBezTo>
                  <a:pt x="4385139" y="954123"/>
                  <a:pt x="4274695" y="1005250"/>
                  <a:pt x="4226945" y="1030016"/>
                </a:cubicBezTo>
                <a:cubicBezTo>
                  <a:pt x="4161707" y="1066256"/>
                  <a:pt x="4256730" y="1022913"/>
                  <a:pt x="4294227" y="1011918"/>
                </a:cubicBezTo>
                <a:cubicBezTo>
                  <a:pt x="4266093" y="1038681"/>
                  <a:pt x="4200181" y="1051461"/>
                  <a:pt x="4144915" y="1079360"/>
                </a:cubicBezTo>
                <a:cubicBezTo>
                  <a:pt x="4119323" y="1096245"/>
                  <a:pt x="4150280" y="1084584"/>
                  <a:pt x="4133490" y="1097688"/>
                </a:cubicBezTo>
                <a:cubicBezTo>
                  <a:pt x="4106725" y="1119134"/>
                  <a:pt x="4048719" y="1127260"/>
                  <a:pt x="4053805" y="1137915"/>
                </a:cubicBezTo>
                <a:cubicBezTo>
                  <a:pt x="4050286" y="1151591"/>
                  <a:pt x="4103683" y="1157030"/>
                  <a:pt x="4163337" y="1168563"/>
                </a:cubicBezTo>
                <a:cubicBezTo>
                  <a:pt x="4229727" y="1180003"/>
                  <a:pt x="4348257" y="1206109"/>
                  <a:pt x="4439431" y="1225533"/>
                </a:cubicBezTo>
                <a:cubicBezTo>
                  <a:pt x="4612446" y="1257188"/>
                  <a:pt x="4759757" y="1301820"/>
                  <a:pt x="4936965" y="1343261"/>
                </a:cubicBezTo>
                <a:cubicBezTo>
                  <a:pt x="5015063" y="1361350"/>
                  <a:pt x="5093357" y="1378681"/>
                  <a:pt x="5163659" y="1405334"/>
                </a:cubicBezTo>
                <a:cubicBezTo>
                  <a:pt x="5354309" y="1468415"/>
                  <a:pt x="5560691" y="1557270"/>
                  <a:pt x="5681825" y="1651476"/>
                </a:cubicBezTo>
                <a:cubicBezTo>
                  <a:pt x="5752606" y="1702348"/>
                  <a:pt x="5777982" y="1738460"/>
                  <a:pt x="5815541" y="1805443"/>
                </a:cubicBezTo>
                <a:cubicBezTo>
                  <a:pt x="5829012" y="1835663"/>
                  <a:pt x="5842483" y="1865884"/>
                  <a:pt x="5844135" y="1885545"/>
                </a:cubicBezTo>
                <a:cubicBezTo>
                  <a:pt x="5836681" y="1966656"/>
                  <a:pt x="5762344" y="2094752"/>
                  <a:pt x="5714791" y="2118759"/>
                </a:cubicBezTo>
                <a:lnTo>
                  <a:pt x="5699452" y="2121874"/>
                </a:lnTo>
                <a:lnTo>
                  <a:pt x="5696910" y="2131752"/>
                </a:lnTo>
                <a:cubicBezTo>
                  <a:pt x="5688026" y="2140204"/>
                  <a:pt x="5670061" y="2157867"/>
                  <a:pt x="5667715" y="2166984"/>
                </a:cubicBezTo>
                <a:cubicBezTo>
                  <a:pt x="5666347" y="2172302"/>
                  <a:pt x="5679423" y="2173635"/>
                  <a:pt x="5678251" y="2178194"/>
                </a:cubicBezTo>
                <a:cubicBezTo>
                  <a:pt x="5672667" y="2225966"/>
                  <a:pt x="5564962" y="2296867"/>
                  <a:pt x="5535653" y="2328187"/>
                </a:cubicBezTo>
                <a:cubicBezTo>
                  <a:pt x="5517885" y="2345092"/>
                  <a:pt x="5506937" y="2387640"/>
                  <a:pt x="5482517" y="2399967"/>
                </a:cubicBezTo>
                <a:cubicBezTo>
                  <a:pt x="5490424" y="2395315"/>
                  <a:pt x="5492292" y="2361977"/>
                  <a:pt x="5497657" y="2367202"/>
                </a:cubicBezTo>
                <a:cubicBezTo>
                  <a:pt x="5492292" y="2361977"/>
                  <a:pt x="5451279" y="2386649"/>
                  <a:pt x="5455275" y="2397192"/>
                </a:cubicBezTo>
                <a:cubicBezTo>
                  <a:pt x="5455275" y="2397192"/>
                  <a:pt x="5473633" y="2408419"/>
                  <a:pt x="5474806" y="2403860"/>
                </a:cubicBezTo>
                <a:cubicBezTo>
                  <a:pt x="5465921" y="2412312"/>
                  <a:pt x="5449214" y="2420747"/>
                  <a:pt x="5437984" y="2438316"/>
                </a:cubicBezTo>
                <a:cubicBezTo>
                  <a:pt x="5430077" y="2442967"/>
                  <a:pt x="5433097" y="2457310"/>
                  <a:pt x="5430555" y="2467187"/>
                </a:cubicBezTo>
                <a:cubicBezTo>
                  <a:pt x="5420496" y="2480198"/>
                  <a:pt x="5396077" y="2492525"/>
                  <a:pt x="5393731" y="2501643"/>
                </a:cubicBezTo>
                <a:cubicBezTo>
                  <a:pt x="5377417" y="2538967"/>
                  <a:pt x="5386479" y="2612402"/>
                  <a:pt x="5369883" y="2624746"/>
                </a:cubicBezTo>
                <a:cubicBezTo>
                  <a:pt x="5360885" y="2629288"/>
                  <a:pt x="5351523" y="2613520"/>
                  <a:pt x="5351523" y="2613520"/>
                </a:cubicBezTo>
                <a:cubicBezTo>
                  <a:pt x="5338924" y="2636409"/>
                  <a:pt x="5356889" y="2618745"/>
                  <a:pt x="5359713" y="2633847"/>
                </a:cubicBezTo>
                <a:cubicBezTo>
                  <a:pt x="5357565" y="2672613"/>
                  <a:pt x="5293499" y="2704294"/>
                  <a:pt x="5269558" y="2740840"/>
                </a:cubicBezTo>
                <a:cubicBezTo>
                  <a:pt x="5258131" y="2759170"/>
                  <a:pt x="5259979" y="2778070"/>
                  <a:pt x="5249725" y="2791841"/>
                </a:cubicBezTo>
                <a:cubicBezTo>
                  <a:pt x="5215643" y="2846068"/>
                  <a:pt x="5172087" y="2880617"/>
                  <a:pt x="5144821" y="2930080"/>
                </a:cubicBezTo>
                <a:lnTo>
                  <a:pt x="5137586" y="2958193"/>
                </a:lnTo>
                <a:cubicBezTo>
                  <a:pt x="5112389" y="3003968"/>
                  <a:pt x="5067659" y="3043076"/>
                  <a:pt x="5036005" y="3083516"/>
                </a:cubicBezTo>
                <a:cubicBezTo>
                  <a:pt x="5013349" y="3119414"/>
                  <a:pt x="4991671" y="3151513"/>
                  <a:pt x="4969098" y="3182741"/>
                </a:cubicBezTo>
                <a:cubicBezTo>
                  <a:pt x="4891935" y="3295737"/>
                  <a:pt x="4812729" y="3360182"/>
                  <a:pt x="4682949" y="3434292"/>
                </a:cubicBezTo>
                <a:cubicBezTo>
                  <a:pt x="4356979" y="3623309"/>
                  <a:pt x="3970899" y="3724334"/>
                  <a:pt x="3531005" y="3843269"/>
                </a:cubicBezTo>
                <a:cubicBezTo>
                  <a:pt x="3558249" y="3846043"/>
                  <a:pt x="3535003" y="3853812"/>
                  <a:pt x="3528464" y="3853146"/>
                </a:cubicBezTo>
                <a:cubicBezTo>
                  <a:pt x="3527291" y="3857706"/>
                  <a:pt x="3528942" y="3877366"/>
                  <a:pt x="3522403" y="3876701"/>
                </a:cubicBezTo>
                <a:cubicBezTo>
                  <a:pt x="3544759" y="3898470"/>
                  <a:pt x="3635723" y="3846900"/>
                  <a:pt x="3655339" y="3848897"/>
                </a:cubicBezTo>
                <a:cubicBezTo>
                  <a:pt x="4032303" y="3747290"/>
                  <a:pt x="4409389" y="3541223"/>
                  <a:pt x="4923299" y="3417529"/>
                </a:cubicBezTo>
                <a:cubicBezTo>
                  <a:pt x="4989689" y="3428969"/>
                  <a:pt x="4279931" y="3755288"/>
                  <a:pt x="4418165" y="3886569"/>
                </a:cubicBezTo>
                <a:cubicBezTo>
                  <a:pt x="4556400" y="4017849"/>
                  <a:pt x="5744994" y="4209109"/>
                  <a:pt x="5752705" y="4205216"/>
                </a:cubicBezTo>
                <a:lnTo>
                  <a:pt x="5727809" y="4193324"/>
                </a:lnTo>
                <a:cubicBezTo>
                  <a:pt x="5723162" y="4191828"/>
                  <a:pt x="5681869" y="4180809"/>
                  <a:pt x="5617749" y="4163852"/>
                </a:cubicBezTo>
                <a:lnTo>
                  <a:pt x="5575269" y="4152637"/>
                </a:lnTo>
                <a:lnTo>
                  <a:pt x="5591317" y="4154814"/>
                </a:lnTo>
                <a:lnTo>
                  <a:pt x="5611831" y="4160237"/>
                </a:lnTo>
                <a:cubicBezTo>
                  <a:pt x="5632907" y="4165804"/>
                  <a:pt x="5651866" y="4170809"/>
                  <a:pt x="5668293" y="4175142"/>
                </a:cubicBezTo>
                <a:lnTo>
                  <a:pt x="5670433" y="4175706"/>
                </a:lnTo>
                <a:lnTo>
                  <a:pt x="5670427" y="4176197"/>
                </a:lnTo>
                <a:lnTo>
                  <a:pt x="5670243" y="4176182"/>
                </a:lnTo>
                <a:cubicBezTo>
                  <a:pt x="5669615" y="4176310"/>
                  <a:pt x="5669607" y="4176676"/>
                  <a:pt x="5670415" y="4177343"/>
                </a:cubicBezTo>
                <a:lnTo>
                  <a:pt x="5670427" y="4176197"/>
                </a:lnTo>
                <a:lnTo>
                  <a:pt x="5673025" y="4176387"/>
                </a:lnTo>
                <a:lnTo>
                  <a:pt x="5709563" y="4186008"/>
                </a:lnTo>
                <a:cubicBezTo>
                  <a:pt x="5884720" y="4231996"/>
                  <a:pt x="5683911" y="4178132"/>
                  <a:pt x="5673809" y="4176445"/>
                </a:cubicBezTo>
                <a:lnTo>
                  <a:pt x="5673025" y="4176387"/>
                </a:lnTo>
                <a:lnTo>
                  <a:pt x="5670433" y="4175706"/>
                </a:lnTo>
                <a:lnTo>
                  <a:pt x="5670459" y="4172916"/>
                </a:lnTo>
                <a:cubicBezTo>
                  <a:pt x="5673949" y="4164764"/>
                  <a:pt x="5698913" y="4170888"/>
                  <a:pt x="5698913" y="4170888"/>
                </a:cubicBezTo>
                <a:cubicBezTo>
                  <a:pt x="5699501" y="4168610"/>
                  <a:pt x="5649122" y="4162308"/>
                  <a:pt x="5601357" y="4156177"/>
                </a:cubicBezTo>
                <a:lnTo>
                  <a:pt x="5591317" y="4154814"/>
                </a:lnTo>
                <a:lnTo>
                  <a:pt x="5546574" y="4142988"/>
                </a:lnTo>
                <a:lnTo>
                  <a:pt x="5584229" y="4143699"/>
                </a:lnTo>
                <a:cubicBezTo>
                  <a:pt x="5649291" y="4151604"/>
                  <a:pt x="5713927" y="4173392"/>
                  <a:pt x="5766000" y="4153550"/>
                </a:cubicBezTo>
                <a:cubicBezTo>
                  <a:pt x="5754573" y="4171879"/>
                  <a:pt x="5786705" y="4155658"/>
                  <a:pt x="5805147" y="4162215"/>
                </a:cubicBezTo>
                <a:cubicBezTo>
                  <a:pt x="5805147" y="4162215"/>
                  <a:pt x="5807887" y="4181988"/>
                  <a:pt x="5819790" y="4187878"/>
                </a:cubicBezTo>
                <a:cubicBezTo>
                  <a:pt x="5784836" y="4188996"/>
                  <a:pt x="5726158" y="4173663"/>
                  <a:pt x="5718445" y="4177555"/>
                </a:cubicBezTo>
                <a:cubicBezTo>
                  <a:pt x="5710735" y="4181449"/>
                  <a:pt x="5729177" y="4188006"/>
                  <a:pt x="5736805" y="4188782"/>
                </a:cubicBezTo>
                <a:cubicBezTo>
                  <a:pt x="5749882" y="4190114"/>
                  <a:pt x="5805540" y="4191104"/>
                  <a:pt x="5822615" y="4202980"/>
                </a:cubicBezTo>
                <a:cubicBezTo>
                  <a:pt x="5835607" y="4208981"/>
                  <a:pt x="5832089" y="4222657"/>
                  <a:pt x="5837258" y="4228642"/>
                </a:cubicBezTo>
                <a:cubicBezTo>
                  <a:pt x="5836085" y="4233200"/>
                  <a:pt x="5856873" y="4230640"/>
                  <a:pt x="5856873" y="4230640"/>
                </a:cubicBezTo>
                <a:cubicBezTo>
                  <a:pt x="5855701" y="4235198"/>
                  <a:pt x="5847989" y="4239092"/>
                  <a:pt x="5847989" y="4239092"/>
                </a:cubicBezTo>
                <a:cubicBezTo>
                  <a:pt x="5847989" y="4239092"/>
                  <a:pt x="5892222" y="4258410"/>
                  <a:pt x="5905297" y="4259742"/>
                </a:cubicBezTo>
                <a:cubicBezTo>
                  <a:pt x="5897587" y="4263636"/>
                  <a:pt x="5883815" y="4291082"/>
                  <a:pt x="5890353" y="4291748"/>
                </a:cubicBezTo>
                <a:cubicBezTo>
                  <a:pt x="5915251" y="4303641"/>
                  <a:pt x="5959785" y="4265292"/>
                  <a:pt x="5969341" y="4280300"/>
                </a:cubicBezTo>
                <a:cubicBezTo>
                  <a:pt x="5978703" y="4296068"/>
                  <a:pt x="5961629" y="4284193"/>
                  <a:pt x="5944922" y="4292627"/>
                </a:cubicBezTo>
                <a:cubicBezTo>
                  <a:pt x="5913881" y="4308959"/>
                  <a:pt x="5924613" y="4319408"/>
                  <a:pt x="5941402" y="4306304"/>
                </a:cubicBezTo>
                <a:cubicBezTo>
                  <a:pt x="5982418" y="4281633"/>
                  <a:pt x="5977925" y="4329516"/>
                  <a:pt x="5970297" y="4328739"/>
                </a:cubicBezTo>
                <a:cubicBezTo>
                  <a:pt x="5976752" y="4334075"/>
                  <a:pt x="6016595" y="4313962"/>
                  <a:pt x="6020590" y="4324505"/>
                </a:cubicBezTo>
                <a:cubicBezTo>
                  <a:pt x="6022242" y="4344166"/>
                  <a:pt x="5983291" y="4334742"/>
                  <a:pt x="5981921" y="4340060"/>
                </a:cubicBezTo>
                <a:cubicBezTo>
                  <a:pt x="5973037" y="4348511"/>
                  <a:pt x="6000279" y="4351286"/>
                  <a:pt x="5990307" y="4359626"/>
                </a:cubicBezTo>
                <a:cubicBezTo>
                  <a:pt x="5966977" y="4372064"/>
                  <a:pt x="5943447" y="4354854"/>
                  <a:pt x="5935540" y="4359507"/>
                </a:cubicBezTo>
                <a:cubicBezTo>
                  <a:pt x="5935540" y="4359507"/>
                  <a:pt x="5930849" y="4377742"/>
                  <a:pt x="5923220" y="4376964"/>
                </a:cubicBezTo>
                <a:cubicBezTo>
                  <a:pt x="5936017" y="4383726"/>
                  <a:pt x="5955633" y="4385724"/>
                  <a:pt x="5955633" y="4385724"/>
                </a:cubicBezTo>
                <a:cubicBezTo>
                  <a:pt x="5949769" y="4408518"/>
                  <a:pt x="5907602" y="4385510"/>
                  <a:pt x="5928784" y="4411838"/>
                </a:cubicBezTo>
                <a:cubicBezTo>
                  <a:pt x="5952985" y="4452509"/>
                  <a:pt x="5862873" y="4424619"/>
                  <a:pt x="5882883" y="4455505"/>
                </a:cubicBezTo>
                <a:cubicBezTo>
                  <a:pt x="5896437" y="4481057"/>
                  <a:pt x="5879363" y="4469183"/>
                  <a:pt x="5867937" y="4487510"/>
                </a:cubicBezTo>
                <a:cubicBezTo>
                  <a:pt x="5866763" y="4492070"/>
                  <a:pt x="5877299" y="4503278"/>
                  <a:pt x="5885207" y="4498626"/>
                </a:cubicBezTo>
                <a:cubicBezTo>
                  <a:pt x="5876127" y="4507837"/>
                  <a:pt x="5837457" y="4523392"/>
                  <a:pt x="5816669" y="4525953"/>
                </a:cubicBezTo>
                <a:cubicBezTo>
                  <a:pt x="5809040" y="4525176"/>
                  <a:pt x="5782971" y="4517842"/>
                  <a:pt x="5781797" y="4522401"/>
                </a:cubicBezTo>
                <a:cubicBezTo>
                  <a:pt x="5759836" y="4529521"/>
                  <a:pt x="5784539" y="4542172"/>
                  <a:pt x="5762661" y="4544623"/>
                </a:cubicBezTo>
                <a:cubicBezTo>
                  <a:pt x="5811782" y="4544947"/>
                  <a:pt x="5829745" y="4527284"/>
                  <a:pt x="5809435" y="4554065"/>
                </a:cubicBezTo>
                <a:cubicBezTo>
                  <a:pt x="5798091" y="4567724"/>
                  <a:pt x="5761488" y="4549181"/>
                  <a:pt x="5783844" y="4570951"/>
                </a:cubicBezTo>
                <a:cubicBezTo>
                  <a:pt x="5806199" y="4592720"/>
                  <a:pt x="5780323" y="4584627"/>
                  <a:pt x="5748193" y="4600848"/>
                </a:cubicBezTo>
                <a:cubicBezTo>
                  <a:pt x="5724947" y="4608616"/>
                  <a:pt x="5736767" y="4619176"/>
                  <a:pt x="5727687" y="4628388"/>
                </a:cubicBezTo>
                <a:cubicBezTo>
                  <a:pt x="5726514" y="4632947"/>
                  <a:pt x="5705809" y="4630838"/>
                  <a:pt x="5705809" y="4630838"/>
                </a:cubicBezTo>
                <a:cubicBezTo>
                  <a:pt x="5698099" y="4634730"/>
                  <a:pt x="5716539" y="4641286"/>
                  <a:pt x="5702290" y="4644514"/>
                </a:cubicBezTo>
                <a:cubicBezTo>
                  <a:pt x="5670161" y="4660735"/>
                  <a:pt x="5688040" y="4647741"/>
                  <a:pt x="5665968" y="4650951"/>
                </a:cubicBezTo>
                <a:cubicBezTo>
                  <a:pt x="5679045" y="4652282"/>
                  <a:pt x="5605422" y="4668955"/>
                  <a:pt x="5654737" y="4668520"/>
                </a:cubicBezTo>
                <a:cubicBezTo>
                  <a:pt x="5715761" y="4674735"/>
                  <a:pt x="5646829" y="4673173"/>
                  <a:pt x="5645657" y="4677731"/>
                </a:cubicBezTo>
                <a:cubicBezTo>
                  <a:pt x="5640769" y="4696726"/>
                  <a:pt x="5684803" y="4686397"/>
                  <a:pt x="5686453" y="4706058"/>
                </a:cubicBezTo>
                <a:cubicBezTo>
                  <a:pt x="5688104" y="4725718"/>
                  <a:pt x="5663403" y="4713066"/>
                  <a:pt x="5651979" y="4731394"/>
                </a:cubicBezTo>
                <a:cubicBezTo>
                  <a:pt x="5651979" y="4731394"/>
                  <a:pt x="5678047" y="4738728"/>
                  <a:pt x="5679220" y="4734170"/>
                </a:cubicBezTo>
                <a:cubicBezTo>
                  <a:pt x="5678047" y="4738728"/>
                  <a:pt x="5653628" y="4751056"/>
                  <a:pt x="5645917" y="4754949"/>
                </a:cubicBezTo>
                <a:cubicBezTo>
                  <a:pt x="5638205" y="4758842"/>
                  <a:pt x="5632839" y="4753617"/>
                  <a:pt x="5626303" y="4752951"/>
                </a:cubicBezTo>
                <a:cubicBezTo>
                  <a:pt x="5601882" y="4765278"/>
                  <a:pt x="5629125" y="4768053"/>
                  <a:pt x="5612529" y="4780397"/>
                </a:cubicBezTo>
                <a:lnTo>
                  <a:pt x="5553156" y="4793843"/>
                </a:lnTo>
                <a:cubicBezTo>
                  <a:pt x="5509121" y="4804174"/>
                  <a:pt x="5545923" y="4821955"/>
                  <a:pt x="5551288" y="4827180"/>
                </a:cubicBezTo>
                <a:lnTo>
                  <a:pt x="5546399" y="4846175"/>
                </a:lnTo>
                <a:cubicBezTo>
                  <a:pt x="5565931" y="4852842"/>
                  <a:pt x="5579703" y="4825396"/>
                  <a:pt x="5582527" y="4840498"/>
                </a:cubicBezTo>
                <a:cubicBezTo>
                  <a:pt x="5589459" y="4870054"/>
                  <a:pt x="5568277" y="4843724"/>
                  <a:pt x="5546877" y="4870394"/>
                </a:cubicBezTo>
                <a:cubicBezTo>
                  <a:pt x="5545509" y="4875713"/>
                  <a:pt x="5544813" y="4904491"/>
                  <a:pt x="5544813" y="4904491"/>
                </a:cubicBezTo>
                <a:cubicBezTo>
                  <a:pt x="5517965" y="4930606"/>
                  <a:pt x="5487899" y="4912729"/>
                  <a:pt x="5476472" y="4931058"/>
                </a:cubicBezTo>
                <a:cubicBezTo>
                  <a:pt x="5475299" y="4935617"/>
                  <a:pt x="5492373" y="4947493"/>
                  <a:pt x="5493741" y="4942174"/>
                </a:cubicBezTo>
                <a:cubicBezTo>
                  <a:pt x="5483488" y="4955944"/>
                  <a:pt x="5449706" y="4952503"/>
                  <a:pt x="5459068" y="4968271"/>
                </a:cubicBezTo>
                <a:cubicBezTo>
                  <a:pt x="5470889" y="4978831"/>
                  <a:pt x="5426855" y="4989160"/>
                  <a:pt x="5425682" y="4993719"/>
                </a:cubicBezTo>
                <a:cubicBezTo>
                  <a:pt x="5433869" y="5014046"/>
                  <a:pt x="5475081" y="4988615"/>
                  <a:pt x="5471365" y="5003051"/>
                </a:cubicBezTo>
                <a:cubicBezTo>
                  <a:pt x="5474190" y="5018153"/>
                  <a:pt x="5436411" y="5004169"/>
                  <a:pt x="5430351" y="5027722"/>
                </a:cubicBezTo>
                <a:cubicBezTo>
                  <a:pt x="5427809" y="5037600"/>
                  <a:pt x="5465306" y="5026605"/>
                  <a:pt x="5438540" y="5048050"/>
                </a:cubicBezTo>
                <a:lnTo>
                  <a:pt x="5425463" y="5046717"/>
                </a:lnTo>
                <a:cubicBezTo>
                  <a:pt x="5425463" y="5046717"/>
                  <a:pt x="5429655" y="5056501"/>
                  <a:pt x="5421748" y="5061154"/>
                </a:cubicBezTo>
                <a:cubicBezTo>
                  <a:pt x="5406325" y="5068939"/>
                  <a:pt x="5385620" y="5066830"/>
                  <a:pt x="5376737" y="5075283"/>
                </a:cubicBezTo>
                <a:cubicBezTo>
                  <a:pt x="5377910" y="5070724"/>
                  <a:pt x="5371371" y="5070057"/>
                  <a:pt x="5370200" y="5074617"/>
                </a:cubicBezTo>
                <a:cubicBezTo>
                  <a:pt x="5362570" y="5073839"/>
                  <a:pt x="5356031" y="5073173"/>
                  <a:pt x="5354663" y="5078492"/>
                </a:cubicBezTo>
                <a:cubicBezTo>
                  <a:pt x="5328789" y="5070399"/>
                  <a:pt x="5331530" y="5090171"/>
                  <a:pt x="5353491" y="5083051"/>
                </a:cubicBezTo>
                <a:cubicBezTo>
                  <a:pt x="5340891" y="5105939"/>
                  <a:pt x="5352795" y="5111829"/>
                  <a:pt x="5334831" y="5129492"/>
                </a:cubicBezTo>
                <a:cubicBezTo>
                  <a:pt x="5342542" y="5125600"/>
                  <a:pt x="5340197" y="5134716"/>
                  <a:pt x="5332485" y="5138610"/>
                </a:cubicBezTo>
                <a:cubicBezTo>
                  <a:pt x="5322231" y="5152379"/>
                  <a:pt x="5284932" y="5162615"/>
                  <a:pt x="5283564" y="5167933"/>
                </a:cubicBezTo>
                <a:cubicBezTo>
                  <a:pt x="5282683" y="5171353"/>
                  <a:pt x="5295037" y="5184453"/>
                  <a:pt x="5302342" y="5186623"/>
                </a:cubicBezTo>
                <a:lnTo>
                  <a:pt x="5304605" y="5186680"/>
                </a:lnTo>
                <a:lnTo>
                  <a:pt x="5297281" y="5192946"/>
                </a:lnTo>
                <a:cubicBezTo>
                  <a:pt x="5269731" y="5209872"/>
                  <a:pt x="5215761" y="5207616"/>
                  <a:pt x="5197819" y="5231713"/>
                </a:cubicBezTo>
                <a:cubicBezTo>
                  <a:pt x="5196645" y="5236272"/>
                  <a:pt x="5209721" y="5237604"/>
                  <a:pt x="5216259" y="5238271"/>
                </a:cubicBezTo>
                <a:cubicBezTo>
                  <a:pt x="5220369" y="5252724"/>
                  <a:pt x="5181306" y="5239389"/>
                  <a:pt x="5185218" y="5254601"/>
                </a:cubicBezTo>
                <a:cubicBezTo>
                  <a:pt x="5195949" y="5265050"/>
                  <a:pt x="5252304" y="5237263"/>
                  <a:pt x="5256497" y="5247047"/>
                </a:cubicBezTo>
                <a:cubicBezTo>
                  <a:pt x="5267227" y="5257496"/>
                  <a:pt x="5193603" y="5274168"/>
                  <a:pt x="5185696" y="5278821"/>
                </a:cubicBezTo>
                <a:cubicBezTo>
                  <a:pt x="5169185" y="5286496"/>
                  <a:pt x="5171924" y="5306268"/>
                  <a:pt x="5148874" y="5313277"/>
                </a:cubicBezTo>
                <a:cubicBezTo>
                  <a:pt x="5132083" y="5326381"/>
                  <a:pt x="5090589" y="5326832"/>
                  <a:pt x="5075252" y="5329949"/>
                </a:cubicBezTo>
                <a:cubicBezTo>
                  <a:pt x="5066169" y="5339160"/>
                  <a:pt x="5101321" y="5337283"/>
                  <a:pt x="5095955" y="5332057"/>
                </a:cubicBezTo>
                <a:cubicBezTo>
                  <a:pt x="5122503" y="5363611"/>
                  <a:pt x="4996739" y="5365616"/>
                  <a:pt x="4978775" y="5383280"/>
                </a:cubicBezTo>
                <a:cubicBezTo>
                  <a:pt x="4978775" y="5383280"/>
                  <a:pt x="4953661" y="5424384"/>
                  <a:pt x="4955029" y="5419066"/>
                </a:cubicBezTo>
                <a:cubicBezTo>
                  <a:pt x="4953661" y="5424384"/>
                  <a:pt x="4982272" y="5421840"/>
                  <a:pt x="4996521" y="5418614"/>
                </a:cubicBezTo>
                <a:cubicBezTo>
                  <a:pt x="5033737" y="5413048"/>
                  <a:pt x="5045166" y="5394720"/>
                  <a:pt x="5093195" y="5394932"/>
                </a:cubicBezTo>
                <a:cubicBezTo>
                  <a:pt x="5074058" y="5417154"/>
                  <a:pt x="4931701" y="5431505"/>
                  <a:pt x="4862268" y="5457961"/>
                </a:cubicBezTo>
                <a:cubicBezTo>
                  <a:pt x="4854361" y="5462613"/>
                  <a:pt x="4814519" y="5482725"/>
                  <a:pt x="4815887" y="5477407"/>
                </a:cubicBezTo>
                <a:cubicBezTo>
                  <a:pt x="4805718" y="5486508"/>
                  <a:pt x="4824077" y="5497734"/>
                  <a:pt x="4816365" y="5501627"/>
                </a:cubicBezTo>
                <a:cubicBezTo>
                  <a:pt x="4799657" y="5510061"/>
                  <a:pt x="4755341" y="5495412"/>
                  <a:pt x="4740897" y="5499398"/>
                </a:cubicBezTo>
                <a:cubicBezTo>
                  <a:pt x="4734359" y="5498732"/>
                  <a:pt x="4739724" y="5503957"/>
                  <a:pt x="4739724" y="5503957"/>
                </a:cubicBezTo>
                <a:cubicBezTo>
                  <a:pt x="4707787" y="5519418"/>
                  <a:pt x="4669813" y="5506194"/>
                  <a:pt x="4612983" y="5509762"/>
                </a:cubicBezTo>
                <a:cubicBezTo>
                  <a:pt x="4576661" y="5516198"/>
                  <a:pt x="4537991" y="5531752"/>
                  <a:pt x="4494153" y="5541323"/>
                </a:cubicBezTo>
                <a:lnTo>
                  <a:pt x="4107677" y="5613459"/>
                </a:lnTo>
                <a:cubicBezTo>
                  <a:pt x="3621621" y="5698843"/>
                  <a:pt x="3012625" y="5801336"/>
                  <a:pt x="2545511" y="5865259"/>
                </a:cubicBezTo>
                <a:cubicBezTo>
                  <a:pt x="2408516" y="5884834"/>
                  <a:pt x="2236290" y="5910956"/>
                  <a:pt x="2087393" y="5924640"/>
                </a:cubicBezTo>
                <a:cubicBezTo>
                  <a:pt x="1972361" y="5937095"/>
                  <a:pt x="3047946" y="5822245"/>
                  <a:pt x="2952251" y="5842128"/>
                </a:cubicBezTo>
                <a:cubicBezTo>
                  <a:pt x="2901872" y="5851032"/>
                  <a:pt x="2757684" y="5871756"/>
                  <a:pt x="2742065" y="5880301"/>
                </a:cubicBezTo>
                <a:cubicBezTo>
                  <a:pt x="2720104" y="5887421"/>
                  <a:pt x="2704879" y="5890008"/>
                  <a:pt x="2644606" y="5901396"/>
                </a:cubicBezTo>
                <a:cubicBezTo>
                  <a:pt x="2584333" y="5912785"/>
                  <a:pt x="2468489" y="5932888"/>
                  <a:pt x="2380431" y="5948633"/>
                </a:cubicBezTo>
                <a:cubicBezTo>
                  <a:pt x="2365091" y="5951750"/>
                  <a:pt x="2332593" y="5964788"/>
                  <a:pt x="2339046" y="5970124"/>
                </a:cubicBezTo>
                <a:cubicBezTo>
                  <a:pt x="2341870" y="5985226"/>
                  <a:pt x="2244558" y="5980746"/>
                  <a:pt x="2248555" y="5991290"/>
                </a:cubicBezTo>
                <a:cubicBezTo>
                  <a:pt x="2247383" y="5995848"/>
                  <a:pt x="2192079" y="6015291"/>
                  <a:pt x="2184368" y="6019183"/>
                </a:cubicBezTo>
                <a:cubicBezTo>
                  <a:pt x="2177831" y="6018518"/>
                  <a:pt x="1626961" y="6061442"/>
                  <a:pt x="1515480" y="6069893"/>
                </a:cubicBezTo>
                <a:cubicBezTo>
                  <a:pt x="1522018" y="6070560"/>
                  <a:pt x="1949255" y="6042817"/>
                  <a:pt x="2186689" y="6025552"/>
                </a:cubicBezTo>
                <a:lnTo>
                  <a:pt x="2940085" y="5966306"/>
                </a:lnTo>
                <a:cubicBezTo>
                  <a:pt x="2938717" y="5971625"/>
                  <a:pt x="2082804" y="6044211"/>
                  <a:pt x="2088168" y="6049435"/>
                </a:cubicBezTo>
                <a:lnTo>
                  <a:pt x="2085864" y="6051657"/>
                </a:lnTo>
                <a:lnTo>
                  <a:pt x="2049069" y="6054804"/>
                </a:lnTo>
                <a:lnTo>
                  <a:pt x="2040247" y="6055504"/>
                </a:lnTo>
                <a:lnTo>
                  <a:pt x="2019681" y="6053958"/>
                </a:lnTo>
                <a:cubicBezTo>
                  <a:pt x="2010242" y="6053836"/>
                  <a:pt x="2002890" y="6054832"/>
                  <a:pt x="2000326" y="6058275"/>
                </a:cubicBezTo>
                <a:cubicBezTo>
                  <a:pt x="1999844" y="6058518"/>
                  <a:pt x="2004053" y="6058314"/>
                  <a:pt x="2012371" y="6057718"/>
                </a:cubicBezTo>
                <a:lnTo>
                  <a:pt x="2040247" y="6055504"/>
                </a:lnTo>
                <a:lnTo>
                  <a:pt x="2051572" y="6056356"/>
                </a:lnTo>
                <a:cubicBezTo>
                  <a:pt x="2062491" y="6057388"/>
                  <a:pt x="2072800" y="6058213"/>
                  <a:pt x="2079799" y="6057502"/>
                </a:cubicBezTo>
                <a:lnTo>
                  <a:pt x="2085864" y="6051657"/>
                </a:lnTo>
                <a:lnTo>
                  <a:pt x="2106926" y="6049856"/>
                </a:lnTo>
                <a:cubicBezTo>
                  <a:pt x="2398432" y="6024480"/>
                  <a:pt x="3187485" y="5950954"/>
                  <a:pt x="3194636" y="5947883"/>
                </a:cubicBezTo>
                <a:cubicBezTo>
                  <a:pt x="3177928" y="5956317"/>
                  <a:pt x="2990027" y="5971026"/>
                  <a:pt x="3008958" y="5971538"/>
                </a:cubicBezTo>
                <a:cubicBezTo>
                  <a:pt x="3027889" y="5972050"/>
                  <a:pt x="3208467" y="5957816"/>
                  <a:pt x="3308220" y="5950954"/>
                </a:cubicBezTo>
                <a:cubicBezTo>
                  <a:pt x="3305017" y="5955257"/>
                  <a:pt x="3115496" y="5977950"/>
                  <a:pt x="2855824" y="6006914"/>
                </a:cubicBezTo>
                <a:lnTo>
                  <a:pt x="2826803" y="6010119"/>
                </a:lnTo>
                <a:lnTo>
                  <a:pt x="2648906" y="6026111"/>
                </a:lnTo>
                <a:cubicBezTo>
                  <a:pt x="2170925" y="6069226"/>
                  <a:pt x="1640222" y="6117892"/>
                  <a:pt x="1430959" y="6133778"/>
                </a:cubicBezTo>
                <a:lnTo>
                  <a:pt x="1404018" y="6135733"/>
                </a:lnTo>
                <a:lnTo>
                  <a:pt x="1391173" y="6136666"/>
                </a:lnTo>
                <a:cubicBezTo>
                  <a:pt x="1356581" y="6139024"/>
                  <a:pt x="1337975" y="6139752"/>
                  <a:pt x="1339038" y="6138471"/>
                </a:cubicBezTo>
                <a:cubicBezTo>
                  <a:pt x="1341384" y="6129353"/>
                  <a:pt x="1367538" y="6132018"/>
                  <a:pt x="1388242" y="6134126"/>
                </a:cubicBezTo>
                <a:cubicBezTo>
                  <a:pt x="1376534" y="6127476"/>
                  <a:pt x="1359349" y="6111691"/>
                  <a:pt x="1365887" y="6112357"/>
                </a:cubicBezTo>
                <a:cubicBezTo>
                  <a:pt x="1345098" y="6114918"/>
                  <a:pt x="1346750" y="6134578"/>
                  <a:pt x="1329759" y="6118033"/>
                </a:cubicBezTo>
                <a:cubicBezTo>
                  <a:pt x="1319029" y="6107585"/>
                  <a:pt x="1344705" y="6086029"/>
                  <a:pt x="1352333" y="6086806"/>
                </a:cubicBezTo>
                <a:cubicBezTo>
                  <a:pt x="1351941" y="6088325"/>
                  <a:pt x="1015751" y="6092187"/>
                  <a:pt x="961166" y="6088637"/>
                </a:cubicBezTo>
                <a:cubicBezTo>
                  <a:pt x="906582" y="6085087"/>
                  <a:pt x="1049058" y="6071327"/>
                  <a:pt x="1024830" y="6065511"/>
                </a:cubicBezTo>
                <a:cubicBezTo>
                  <a:pt x="1000601" y="6059695"/>
                  <a:pt x="754768" y="6052788"/>
                  <a:pt x="815796" y="6053745"/>
                </a:cubicBezTo>
                <a:cubicBezTo>
                  <a:pt x="876824" y="6054702"/>
                  <a:pt x="1373121" y="6084244"/>
                  <a:pt x="1391002" y="6071251"/>
                </a:cubicBezTo>
                <a:cubicBezTo>
                  <a:pt x="1406424" y="6063465"/>
                  <a:pt x="874319" y="6035771"/>
                  <a:pt x="879686" y="6040995"/>
                </a:cubicBezTo>
                <a:cubicBezTo>
                  <a:pt x="861327" y="6029770"/>
                  <a:pt x="1237792" y="6020429"/>
                  <a:pt x="1334388" y="6021821"/>
                </a:cubicBezTo>
                <a:cubicBezTo>
                  <a:pt x="1430983" y="6023215"/>
                  <a:pt x="1436209" y="6056362"/>
                  <a:pt x="1459260" y="6049354"/>
                </a:cubicBezTo>
                <a:cubicBezTo>
                  <a:pt x="1482589" y="6036915"/>
                  <a:pt x="1404296" y="6019585"/>
                  <a:pt x="1409661" y="6024809"/>
                </a:cubicBezTo>
                <a:cubicBezTo>
                  <a:pt x="1390130" y="6018143"/>
                  <a:pt x="1393844" y="6003706"/>
                  <a:pt x="1389652" y="5993923"/>
                </a:cubicBezTo>
                <a:cubicBezTo>
                  <a:pt x="1380291" y="5978155"/>
                  <a:pt x="1364754" y="5982030"/>
                  <a:pt x="1366124" y="5976712"/>
                </a:cubicBezTo>
                <a:cubicBezTo>
                  <a:pt x="1367298" y="5972154"/>
                  <a:pt x="1392890" y="5955266"/>
                  <a:pt x="1401774" y="5946816"/>
                </a:cubicBezTo>
                <a:cubicBezTo>
                  <a:pt x="1400601" y="5951374"/>
                  <a:pt x="1427844" y="5954149"/>
                  <a:pt x="1422478" y="5948924"/>
                </a:cubicBezTo>
                <a:cubicBezTo>
                  <a:pt x="1434382" y="5954814"/>
                  <a:pt x="1431840" y="5964692"/>
                  <a:pt x="1453913" y="5961483"/>
                </a:cubicBezTo>
                <a:cubicBezTo>
                  <a:pt x="1453913" y="5961483"/>
                  <a:pt x="1449805" y="5947029"/>
                  <a:pt x="1442093" y="5950922"/>
                </a:cubicBezTo>
                <a:cubicBezTo>
                  <a:pt x="1488391" y="5936144"/>
                  <a:pt x="1459084" y="5967467"/>
                  <a:pt x="1484676" y="5950580"/>
                </a:cubicBezTo>
                <a:cubicBezTo>
                  <a:pt x="1501466" y="5937476"/>
                  <a:pt x="2101797" y="5911155"/>
                  <a:pt x="2083438" y="5899928"/>
                </a:cubicBezTo>
                <a:cubicBezTo>
                  <a:pt x="2078073" y="5894704"/>
                  <a:pt x="2081471" y="5895928"/>
                  <a:pt x="2117202" y="5891477"/>
                </a:cubicBezTo>
                <a:cubicBezTo>
                  <a:pt x="2152934" y="5887026"/>
                  <a:pt x="2303807" y="5878084"/>
                  <a:pt x="2297827" y="5873221"/>
                </a:cubicBezTo>
                <a:cubicBezTo>
                  <a:pt x="2291845" y="5868360"/>
                  <a:pt x="1850153" y="5872326"/>
                  <a:pt x="2081318" y="5862302"/>
                </a:cubicBezTo>
                <a:cubicBezTo>
                  <a:pt x="2090202" y="5853851"/>
                  <a:pt x="2165282" y="5878487"/>
                  <a:pt x="2181877" y="5866143"/>
                </a:cubicBezTo>
                <a:cubicBezTo>
                  <a:pt x="2189784" y="5861491"/>
                  <a:pt x="2216939" y="5863215"/>
                  <a:pt x="2234626" y="5850982"/>
                </a:cubicBezTo>
                <a:cubicBezTo>
                  <a:pt x="2243705" y="5841771"/>
                  <a:pt x="2282218" y="5862773"/>
                  <a:pt x="2272857" y="5847004"/>
                </a:cubicBezTo>
                <a:lnTo>
                  <a:pt x="2477783" y="5827801"/>
                </a:lnTo>
                <a:cubicBezTo>
                  <a:pt x="2452886" y="5815908"/>
                  <a:pt x="2376980" y="5820752"/>
                  <a:pt x="2371615" y="5815527"/>
                </a:cubicBezTo>
                <a:cubicBezTo>
                  <a:pt x="2370443" y="5820086"/>
                  <a:pt x="2188577" y="5808184"/>
                  <a:pt x="2200840" y="5802616"/>
                </a:cubicBezTo>
                <a:cubicBezTo>
                  <a:pt x="2213105" y="5797049"/>
                  <a:pt x="2454479" y="5802558"/>
                  <a:pt x="2445201" y="5782120"/>
                </a:cubicBezTo>
                <a:lnTo>
                  <a:pt x="2309323" y="5792116"/>
                </a:lnTo>
                <a:cubicBezTo>
                  <a:pt x="2293422" y="5775682"/>
                  <a:pt x="2464690" y="5775863"/>
                  <a:pt x="2453959" y="5765413"/>
                </a:cubicBezTo>
                <a:cubicBezTo>
                  <a:pt x="2446331" y="5764637"/>
                  <a:pt x="2685511" y="5759833"/>
                  <a:pt x="2693222" y="5755940"/>
                </a:cubicBezTo>
                <a:cubicBezTo>
                  <a:pt x="2702023" y="5752159"/>
                  <a:pt x="2606440" y="5741282"/>
                  <a:pt x="2609290" y="5734413"/>
                </a:cubicBezTo>
                <a:cubicBezTo>
                  <a:pt x="2612143" y="5727544"/>
                  <a:pt x="2707993" y="5723845"/>
                  <a:pt x="2710339" y="5714727"/>
                </a:cubicBezTo>
                <a:cubicBezTo>
                  <a:pt x="2708689" y="5695067"/>
                  <a:pt x="2516045" y="5702295"/>
                  <a:pt x="2523755" y="5698402"/>
                </a:cubicBezTo>
                <a:cubicBezTo>
                  <a:pt x="2531662" y="5693749"/>
                  <a:pt x="2399413" y="5702871"/>
                  <a:pt x="2409667" y="5689101"/>
                </a:cubicBezTo>
                <a:cubicBezTo>
                  <a:pt x="2410839" y="5684542"/>
                  <a:pt x="2654974" y="5683490"/>
                  <a:pt x="2663775" y="5679708"/>
                </a:cubicBezTo>
                <a:cubicBezTo>
                  <a:pt x="2664949" y="5675149"/>
                  <a:pt x="2530921" y="5688758"/>
                  <a:pt x="2541175" y="5674987"/>
                </a:cubicBezTo>
                <a:cubicBezTo>
                  <a:pt x="2540002" y="5679546"/>
                  <a:pt x="2607057" y="5666406"/>
                  <a:pt x="2615523" y="5662827"/>
                </a:cubicBezTo>
                <a:cubicBezTo>
                  <a:pt x="2623987" y="5659250"/>
                  <a:pt x="2566375" y="5670406"/>
                  <a:pt x="2591967" y="5653518"/>
                </a:cubicBezTo>
                <a:cubicBezTo>
                  <a:pt x="2604805" y="5642741"/>
                  <a:pt x="2580773" y="5639022"/>
                  <a:pt x="2557901" y="5637858"/>
                </a:cubicBezTo>
                <a:lnTo>
                  <a:pt x="2530924" y="5637488"/>
                </a:lnTo>
                <a:lnTo>
                  <a:pt x="2573522" y="5625484"/>
                </a:lnTo>
                <a:cubicBezTo>
                  <a:pt x="2570698" y="5610383"/>
                  <a:pt x="2554535" y="5613134"/>
                  <a:pt x="2592031" y="5602138"/>
                </a:cubicBezTo>
                <a:cubicBezTo>
                  <a:pt x="2599743" y="5598246"/>
                  <a:pt x="2644297" y="5597717"/>
                  <a:pt x="2653099" y="5593936"/>
                </a:cubicBezTo>
                <a:cubicBezTo>
                  <a:pt x="2650556" y="5593677"/>
                  <a:pt x="2556904" y="5587211"/>
                  <a:pt x="2599091" y="5582173"/>
                </a:cubicBezTo>
                <a:cubicBezTo>
                  <a:pt x="2641278" y="5577134"/>
                  <a:pt x="2890400" y="5569701"/>
                  <a:pt x="2906219" y="5563705"/>
                </a:cubicBezTo>
                <a:cubicBezTo>
                  <a:pt x="2922039" y="5557710"/>
                  <a:pt x="2764747" y="5552036"/>
                  <a:pt x="2694011" y="5546201"/>
                </a:cubicBezTo>
                <a:cubicBezTo>
                  <a:pt x="2701721" y="5542307"/>
                  <a:pt x="2719141" y="5498603"/>
                  <a:pt x="2729870" y="5509052"/>
                </a:cubicBezTo>
                <a:cubicBezTo>
                  <a:pt x="2725574" y="5505106"/>
                  <a:pt x="2710969" y="5502894"/>
                  <a:pt x="2691357" y="5501867"/>
                </a:cubicBezTo>
                <a:lnTo>
                  <a:pt x="2657072" y="5501832"/>
                </a:lnTo>
                <a:lnTo>
                  <a:pt x="2659065" y="5492418"/>
                </a:lnTo>
                <a:cubicBezTo>
                  <a:pt x="2659363" y="5488131"/>
                  <a:pt x="2661941" y="5484058"/>
                  <a:pt x="2675506" y="5480687"/>
                </a:cubicBezTo>
                <a:cubicBezTo>
                  <a:pt x="2702636" y="5473943"/>
                  <a:pt x="2771229" y="5470209"/>
                  <a:pt x="2819089" y="5464971"/>
                </a:cubicBezTo>
                <a:cubicBezTo>
                  <a:pt x="2829260" y="5455870"/>
                  <a:pt x="2889353" y="5464128"/>
                  <a:pt x="2897260" y="5459476"/>
                </a:cubicBezTo>
                <a:cubicBezTo>
                  <a:pt x="2890721" y="5458810"/>
                  <a:pt x="2988464" y="5442979"/>
                  <a:pt x="3044317" y="5443210"/>
                </a:cubicBezTo>
                <a:cubicBezTo>
                  <a:pt x="3072734" y="5441425"/>
                  <a:pt x="2900071" y="5435613"/>
                  <a:pt x="2881609" y="5425279"/>
                </a:cubicBezTo>
                <a:cubicBezTo>
                  <a:pt x="2863145" y="5414946"/>
                  <a:pt x="2980313" y="5390652"/>
                  <a:pt x="2933539" y="5381209"/>
                </a:cubicBezTo>
                <a:cubicBezTo>
                  <a:pt x="2856614" y="5358560"/>
                  <a:pt x="3020777" y="5362210"/>
                  <a:pt x="3011415" y="5346442"/>
                </a:cubicBezTo>
                <a:cubicBezTo>
                  <a:pt x="3011709" y="5345302"/>
                  <a:pt x="3006745" y="5343773"/>
                  <a:pt x="2999011" y="5342179"/>
                </a:cubicBezTo>
                <a:lnTo>
                  <a:pt x="2978640" y="5338919"/>
                </a:lnTo>
                <a:lnTo>
                  <a:pt x="3042179" y="5338803"/>
                </a:lnTo>
                <a:cubicBezTo>
                  <a:pt x="3065500" y="5338416"/>
                  <a:pt x="3085709" y="5337651"/>
                  <a:pt x="3096375" y="5336397"/>
                </a:cubicBezTo>
                <a:cubicBezTo>
                  <a:pt x="3104281" y="5331744"/>
                  <a:pt x="3136697" y="5310069"/>
                  <a:pt x="3082128" y="5309191"/>
                </a:cubicBezTo>
                <a:cubicBezTo>
                  <a:pt x="3013392" y="5306868"/>
                  <a:pt x="3200999" y="5273224"/>
                  <a:pt x="3223472" y="5262801"/>
                </a:cubicBezTo>
                <a:cubicBezTo>
                  <a:pt x="3245943" y="5252376"/>
                  <a:pt x="3222323" y="5251874"/>
                  <a:pt x="3216957" y="5246649"/>
                </a:cubicBezTo>
                <a:cubicBezTo>
                  <a:pt x="3226038" y="5237438"/>
                  <a:pt x="3527345" y="5042749"/>
                  <a:pt x="3533800" y="5048086"/>
                </a:cubicBezTo>
                <a:cubicBezTo>
                  <a:pt x="3793684" y="4995176"/>
                  <a:pt x="3523491" y="5025099"/>
                  <a:pt x="3507571" y="5037530"/>
                </a:cubicBezTo>
                <a:cubicBezTo>
                  <a:pt x="3491650" y="5049962"/>
                  <a:pt x="3370329" y="5007992"/>
                  <a:pt x="3353197" y="5008330"/>
                </a:cubicBezTo>
                <a:cubicBezTo>
                  <a:pt x="3329669" y="4991119"/>
                  <a:pt x="3438942" y="4965398"/>
                  <a:pt x="3441289" y="4956280"/>
                </a:cubicBezTo>
                <a:lnTo>
                  <a:pt x="3777222" y="4773375"/>
                </a:lnTo>
                <a:cubicBezTo>
                  <a:pt x="3763217" y="4760127"/>
                  <a:pt x="3619529" y="4827255"/>
                  <a:pt x="3533737" y="4845074"/>
                </a:cubicBezTo>
                <a:cubicBezTo>
                  <a:pt x="3447946" y="4862894"/>
                  <a:pt x="3352891" y="4868554"/>
                  <a:pt x="3262469" y="4880293"/>
                </a:cubicBezTo>
                <a:cubicBezTo>
                  <a:pt x="3187868" y="4889880"/>
                  <a:pt x="3074709" y="4920923"/>
                  <a:pt x="3086135" y="4902595"/>
                </a:cubicBezTo>
                <a:cubicBezTo>
                  <a:pt x="3093846" y="4898701"/>
                  <a:pt x="2486298" y="5090753"/>
                  <a:pt x="2026986" y="5159833"/>
                </a:cubicBezTo>
                <a:cubicBezTo>
                  <a:pt x="1567675" y="5228913"/>
                  <a:pt x="335630" y="5322296"/>
                  <a:pt x="330265" y="5317071"/>
                </a:cubicBezTo>
                <a:cubicBezTo>
                  <a:pt x="322077" y="5296744"/>
                  <a:pt x="2027682" y="5131055"/>
                  <a:pt x="1991077" y="5112512"/>
                </a:cubicBezTo>
                <a:cubicBezTo>
                  <a:pt x="1984538" y="5111846"/>
                  <a:pt x="-6426" y="5239673"/>
                  <a:pt x="113" y="5240339"/>
                </a:cubicBezTo>
                <a:cubicBezTo>
                  <a:pt x="-17156" y="5229224"/>
                  <a:pt x="1959642" y="5099954"/>
                  <a:pt x="1928401" y="5086636"/>
                </a:cubicBezTo>
                <a:cubicBezTo>
                  <a:pt x="1914236" y="5085193"/>
                  <a:pt x="338652" y="5208820"/>
                  <a:pt x="333286" y="5203596"/>
                </a:cubicBezTo>
                <a:cubicBezTo>
                  <a:pt x="282431" y="5188279"/>
                  <a:pt x="1786344" y="5043319"/>
                  <a:pt x="1723586" y="5022112"/>
                </a:cubicBezTo>
                <a:cubicBezTo>
                  <a:pt x="1937509" y="4986354"/>
                  <a:pt x="190208" y="5179958"/>
                  <a:pt x="18566" y="5105298"/>
                </a:cubicBezTo>
                <a:cubicBezTo>
                  <a:pt x="-13617" y="5091299"/>
                  <a:pt x="13006" y="5076651"/>
                  <a:pt x="79087" y="5061780"/>
                </a:cubicBezTo>
                <a:lnTo>
                  <a:pt x="84599" y="5060733"/>
                </a:lnTo>
                <a:lnTo>
                  <a:pt x="126697" y="5071073"/>
                </a:lnTo>
                <a:cubicBezTo>
                  <a:pt x="352476" y="5097804"/>
                  <a:pt x="1152565" y="4964612"/>
                  <a:pt x="1474983" y="4909023"/>
                </a:cubicBezTo>
                <a:lnTo>
                  <a:pt x="1526856" y="4900027"/>
                </a:lnTo>
                <a:lnTo>
                  <a:pt x="1527812" y="4899910"/>
                </a:lnTo>
                <a:cubicBezTo>
                  <a:pt x="1551874" y="4896633"/>
                  <a:pt x="1571722" y="4893520"/>
                  <a:pt x="1586639" y="4890587"/>
                </a:cubicBezTo>
                <a:cubicBezTo>
                  <a:pt x="1631388" y="4881789"/>
                  <a:pt x="1612156" y="4885188"/>
                  <a:pt x="1550282" y="4895965"/>
                </a:cubicBezTo>
                <a:lnTo>
                  <a:pt x="1526856" y="4900027"/>
                </a:lnTo>
                <a:lnTo>
                  <a:pt x="1443697" y="4910223"/>
                </a:lnTo>
                <a:cubicBezTo>
                  <a:pt x="1125945" y="4946136"/>
                  <a:pt x="458391" y="4996943"/>
                  <a:pt x="157603" y="5046851"/>
                </a:cubicBezTo>
                <a:lnTo>
                  <a:pt x="84599" y="5060733"/>
                </a:lnTo>
                <a:lnTo>
                  <a:pt x="80151" y="5059639"/>
                </a:lnTo>
                <a:cubicBezTo>
                  <a:pt x="-83726" y="4975608"/>
                  <a:pt x="741634" y="4461330"/>
                  <a:pt x="603384" y="4386397"/>
                </a:cubicBezTo>
                <a:cubicBezTo>
                  <a:pt x="604557" y="4381839"/>
                  <a:pt x="621069" y="4374165"/>
                  <a:pt x="621069" y="4374165"/>
                </a:cubicBezTo>
                <a:cubicBezTo>
                  <a:pt x="618245" y="4359062"/>
                  <a:pt x="597541" y="4356953"/>
                  <a:pt x="602427" y="4337959"/>
                </a:cubicBezTo>
                <a:lnTo>
                  <a:pt x="630845" y="4336174"/>
                </a:lnTo>
                <a:lnTo>
                  <a:pt x="638079" y="4308063"/>
                </a:lnTo>
                <a:cubicBezTo>
                  <a:pt x="640620" y="4298185"/>
                  <a:pt x="663671" y="4291175"/>
                  <a:pt x="664844" y="4286616"/>
                </a:cubicBezTo>
                <a:cubicBezTo>
                  <a:pt x="667386" y="4276740"/>
                  <a:pt x="653219" y="4275296"/>
                  <a:pt x="655565" y="4266179"/>
                </a:cubicBezTo>
                <a:cubicBezTo>
                  <a:pt x="659279" y="4251743"/>
                  <a:pt x="672274" y="4257744"/>
                  <a:pt x="674619" y="4248627"/>
                </a:cubicBezTo>
                <a:cubicBezTo>
                  <a:pt x="671401" y="4204636"/>
                  <a:pt x="625716" y="4195305"/>
                  <a:pt x="644376" y="4148863"/>
                </a:cubicBezTo>
                <a:cubicBezTo>
                  <a:pt x="646722" y="4139746"/>
                  <a:pt x="659799" y="4141077"/>
                  <a:pt x="666337" y="4141744"/>
                </a:cubicBezTo>
                <a:cubicBezTo>
                  <a:pt x="665163" y="4146303"/>
                  <a:pt x="663991" y="4150862"/>
                  <a:pt x="675333" y="4137202"/>
                </a:cubicBezTo>
                <a:cubicBezTo>
                  <a:pt x="673964" y="4142520"/>
                  <a:pt x="1617542" y="4437518"/>
                  <a:pt x="1617542" y="4437518"/>
                </a:cubicBezTo>
                <a:cubicBezTo>
                  <a:pt x="1618238" y="4434811"/>
                  <a:pt x="1586648" y="4420124"/>
                  <a:pt x="1534981" y="4398094"/>
                </a:cubicBezTo>
                <a:lnTo>
                  <a:pt x="1516720" y="4390428"/>
                </a:lnTo>
                <a:lnTo>
                  <a:pt x="1579873" y="4414135"/>
                </a:lnTo>
                <a:cubicBezTo>
                  <a:pt x="1763968" y="4482922"/>
                  <a:pt x="1904715" y="4534366"/>
                  <a:pt x="1910466" y="4533198"/>
                </a:cubicBezTo>
                <a:cubicBezTo>
                  <a:pt x="1937793" y="4531303"/>
                  <a:pt x="955696" y="4125152"/>
                  <a:pt x="771831" y="4031634"/>
                </a:cubicBezTo>
                <a:cubicBezTo>
                  <a:pt x="587967" y="3938115"/>
                  <a:pt x="799570" y="3975981"/>
                  <a:pt x="807283" y="3972088"/>
                </a:cubicBezTo>
                <a:cubicBezTo>
                  <a:pt x="817256" y="3963747"/>
                  <a:pt x="843410" y="3966411"/>
                  <a:pt x="860118" y="3957976"/>
                </a:cubicBezTo>
                <a:cubicBezTo>
                  <a:pt x="867829" y="3954084"/>
                  <a:pt x="871349" y="3940407"/>
                  <a:pt x="879255" y="3935755"/>
                </a:cubicBezTo>
                <a:cubicBezTo>
                  <a:pt x="896940" y="3923522"/>
                  <a:pt x="917728" y="3920960"/>
                  <a:pt x="926808" y="3911749"/>
                </a:cubicBezTo>
                <a:cubicBezTo>
                  <a:pt x="936783" y="3903408"/>
                  <a:pt x="932869" y="3888195"/>
                  <a:pt x="942843" y="3879855"/>
                </a:cubicBezTo>
                <a:cubicBezTo>
                  <a:pt x="953096" y="3866085"/>
                  <a:pt x="973884" y="3863524"/>
                  <a:pt x="975057" y="3858964"/>
                </a:cubicBezTo>
                <a:cubicBezTo>
                  <a:pt x="1000171" y="3817859"/>
                  <a:pt x="985528" y="3792196"/>
                  <a:pt x="1021178" y="3762300"/>
                </a:cubicBezTo>
                <a:cubicBezTo>
                  <a:pt x="1022546" y="3756981"/>
                  <a:pt x="1042161" y="3758979"/>
                  <a:pt x="1050963" y="3755197"/>
                </a:cubicBezTo>
                <a:cubicBezTo>
                  <a:pt x="1059847" y="3746746"/>
                  <a:pt x="1055850" y="3736203"/>
                  <a:pt x="1063560" y="3732309"/>
                </a:cubicBezTo>
                <a:cubicBezTo>
                  <a:pt x="1071273" y="3728417"/>
                  <a:pt x="1072924" y="3748077"/>
                  <a:pt x="1065212" y="3751971"/>
                </a:cubicBezTo>
                <a:cubicBezTo>
                  <a:pt x="1089631" y="3739643"/>
                  <a:pt x="1146287" y="3654188"/>
                  <a:pt x="1154195" y="3649535"/>
                </a:cubicBezTo>
                <a:cubicBezTo>
                  <a:pt x="1161905" y="3645642"/>
                  <a:pt x="1190322" y="3643859"/>
                  <a:pt x="1190322" y="3643859"/>
                </a:cubicBezTo>
                <a:cubicBezTo>
                  <a:pt x="1199206" y="3635406"/>
                  <a:pt x="1196383" y="3620304"/>
                  <a:pt x="1206635" y="3606535"/>
                </a:cubicBezTo>
                <a:cubicBezTo>
                  <a:pt x="1225772" y="3584313"/>
                  <a:pt x="1273241" y="3564976"/>
                  <a:pt x="1294726" y="3533638"/>
                </a:cubicBezTo>
                <a:cubicBezTo>
                  <a:pt x="1297072" y="3524520"/>
                  <a:pt x="1294248" y="3509418"/>
                  <a:pt x="1304305" y="3496408"/>
                </a:cubicBezTo>
                <a:cubicBezTo>
                  <a:pt x="1312907" y="3462977"/>
                  <a:pt x="1345039" y="3446756"/>
                  <a:pt x="1359984" y="3414751"/>
                </a:cubicBezTo>
                <a:cubicBezTo>
                  <a:pt x="1368586" y="3381320"/>
                  <a:pt x="1399349" y="3370419"/>
                  <a:pt x="1426198" y="3344304"/>
                </a:cubicBezTo>
                <a:cubicBezTo>
                  <a:pt x="1468103" y="3290094"/>
                  <a:pt x="1502798" y="3211758"/>
                  <a:pt x="1534535" y="3166649"/>
                </a:cubicBezTo>
                <a:cubicBezTo>
                  <a:pt x="1544509" y="3158308"/>
                  <a:pt x="1558954" y="3154322"/>
                  <a:pt x="1561299" y="3145204"/>
                </a:cubicBezTo>
                <a:cubicBezTo>
                  <a:pt x="1571553" y="3131434"/>
                  <a:pt x="1576441" y="3112439"/>
                  <a:pt x="1579959" y="3098763"/>
                </a:cubicBezTo>
                <a:lnTo>
                  <a:pt x="1584258" y="3095379"/>
                </a:lnTo>
                <a:cubicBezTo>
                  <a:pt x="1597274" y="3083421"/>
                  <a:pt x="1629026" y="3046062"/>
                  <a:pt x="1634746" y="3046645"/>
                </a:cubicBezTo>
                <a:cubicBezTo>
                  <a:pt x="1648913" y="3048087"/>
                  <a:pt x="1599491" y="3105431"/>
                  <a:pt x="1599491" y="3105431"/>
                </a:cubicBezTo>
                <a:cubicBezTo>
                  <a:pt x="1623299" y="3117212"/>
                  <a:pt x="1608375" y="3096979"/>
                  <a:pt x="1625167" y="3083874"/>
                </a:cubicBezTo>
                <a:cubicBezTo>
                  <a:pt x="1658470" y="3063095"/>
                  <a:pt x="1750059" y="3028760"/>
                  <a:pt x="1766571" y="3021085"/>
                </a:cubicBezTo>
                <a:cubicBezTo>
                  <a:pt x="1792640" y="3028419"/>
                  <a:pt x="1840193" y="3004413"/>
                  <a:pt x="1871152" y="2992751"/>
                </a:cubicBezTo>
                <a:cubicBezTo>
                  <a:pt x="1924616" y="2974025"/>
                  <a:pt x="1981347" y="2955633"/>
                  <a:pt x="2038287" y="2939698"/>
                </a:cubicBezTo>
                <a:lnTo>
                  <a:pt x="2075299" y="2931277"/>
                </a:lnTo>
                <a:lnTo>
                  <a:pt x="2075299" y="2914523"/>
                </a:lnTo>
                <a:lnTo>
                  <a:pt x="1990837" y="2932924"/>
                </a:lnTo>
                <a:cubicBezTo>
                  <a:pt x="1823957" y="2966704"/>
                  <a:pt x="1659146" y="2989556"/>
                  <a:pt x="1497896" y="2969217"/>
                </a:cubicBezTo>
                <a:cubicBezTo>
                  <a:pt x="1175395" y="2928541"/>
                  <a:pt x="569373" y="2607333"/>
                  <a:pt x="561184" y="2587006"/>
                </a:cubicBezTo>
                <a:cubicBezTo>
                  <a:pt x="550732" y="2571128"/>
                  <a:pt x="510468" y="2598135"/>
                  <a:pt x="483212" y="2556253"/>
                </a:cubicBezTo>
                <a:cubicBezTo>
                  <a:pt x="455954" y="2514370"/>
                  <a:pt x="367575" y="2317833"/>
                  <a:pt x="397642" y="2335710"/>
                </a:cubicBezTo>
                <a:cubicBezTo>
                  <a:pt x="433074" y="2358812"/>
                  <a:pt x="344243" y="2269965"/>
                  <a:pt x="356842" y="2247077"/>
                </a:cubicBezTo>
                <a:cubicBezTo>
                  <a:pt x="358015" y="2242518"/>
                  <a:pt x="367417" y="2214989"/>
                  <a:pt x="371499" y="2204199"/>
                </a:cubicBezTo>
                <a:cubicBezTo>
                  <a:pt x="375582" y="2193409"/>
                  <a:pt x="372452" y="2190786"/>
                  <a:pt x="381335" y="2182335"/>
                </a:cubicBezTo>
                <a:cubicBezTo>
                  <a:pt x="383682" y="2173217"/>
                  <a:pt x="389927" y="2134947"/>
                  <a:pt x="376735" y="2124318"/>
                </a:cubicBezTo>
                <a:cubicBezTo>
                  <a:pt x="363541" y="2113689"/>
                  <a:pt x="303827" y="2138218"/>
                  <a:pt x="302176" y="2118557"/>
                </a:cubicBezTo>
                <a:cubicBezTo>
                  <a:pt x="303544" y="2113238"/>
                  <a:pt x="319313" y="2088675"/>
                  <a:pt x="326799" y="2079188"/>
                </a:cubicBezTo>
                <a:cubicBezTo>
                  <a:pt x="334287" y="2069701"/>
                  <a:pt x="344860" y="2070204"/>
                  <a:pt x="347098" y="2061636"/>
                </a:cubicBezTo>
                <a:cubicBezTo>
                  <a:pt x="349336" y="2053070"/>
                  <a:pt x="316899" y="2040224"/>
                  <a:pt x="340230" y="2027786"/>
                </a:cubicBezTo>
                <a:cubicBezTo>
                  <a:pt x="364649" y="2015458"/>
                  <a:pt x="300915" y="1990795"/>
                  <a:pt x="331874" y="1979134"/>
                </a:cubicBezTo>
                <a:lnTo>
                  <a:pt x="411243" y="1963435"/>
                </a:lnTo>
                <a:cubicBezTo>
                  <a:pt x="415099" y="1961488"/>
                  <a:pt x="400865" y="1956296"/>
                  <a:pt x="384972" y="1951243"/>
                </a:cubicBezTo>
                <a:lnTo>
                  <a:pt x="372340" y="1947377"/>
                </a:lnTo>
                <a:lnTo>
                  <a:pt x="377734" y="1946836"/>
                </a:lnTo>
                <a:cubicBezTo>
                  <a:pt x="379896" y="1944239"/>
                  <a:pt x="380120" y="1937107"/>
                  <a:pt x="379310" y="1929429"/>
                </a:cubicBezTo>
                <a:lnTo>
                  <a:pt x="378572" y="1926134"/>
                </a:lnTo>
                <a:lnTo>
                  <a:pt x="1436670" y="1717344"/>
                </a:lnTo>
                <a:cubicBezTo>
                  <a:pt x="1614524" y="1681542"/>
                  <a:pt x="1602719" y="1680340"/>
                  <a:pt x="1422504" y="1715901"/>
                </a:cubicBezTo>
                <a:cubicBezTo>
                  <a:pt x="1264816" y="1747017"/>
                  <a:pt x="564917" y="1888549"/>
                  <a:pt x="393411" y="1923091"/>
                </a:cubicBezTo>
                <a:lnTo>
                  <a:pt x="378559" y="1926077"/>
                </a:lnTo>
                <a:lnTo>
                  <a:pt x="374680" y="1908739"/>
                </a:lnTo>
                <a:cubicBezTo>
                  <a:pt x="370730" y="1899168"/>
                  <a:pt x="359922" y="1894679"/>
                  <a:pt x="354040" y="1889412"/>
                </a:cubicBezTo>
                <a:cubicBezTo>
                  <a:pt x="348155" y="1884144"/>
                  <a:pt x="329404" y="1885472"/>
                  <a:pt x="339377" y="1877131"/>
                </a:cubicBezTo>
                <a:cubicBezTo>
                  <a:pt x="347088" y="1873238"/>
                  <a:pt x="373902" y="1864303"/>
                  <a:pt x="382703" y="1860520"/>
                </a:cubicBezTo>
                <a:lnTo>
                  <a:pt x="418673" y="1846704"/>
                </a:lnTo>
                <a:cubicBezTo>
                  <a:pt x="420042" y="1841386"/>
                  <a:pt x="452492" y="1836214"/>
                  <a:pt x="453665" y="1831655"/>
                </a:cubicBezTo>
                <a:cubicBezTo>
                  <a:pt x="493984" y="1835762"/>
                  <a:pt x="464035" y="1840709"/>
                  <a:pt x="474287" y="1826939"/>
                </a:cubicBezTo>
                <a:lnTo>
                  <a:pt x="439858" y="1817840"/>
                </a:lnTo>
                <a:cubicBezTo>
                  <a:pt x="442205" y="1808723"/>
                  <a:pt x="1499030" y="1581014"/>
                  <a:pt x="1492648" y="1578019"/>
                </a:cubicBezTo>
                <a:cubicBezTo>
                  <a:pt x="1486268" y="1575025"/>
                  <a:pt x="392491" y="1809086"/>
                  <a:pt x="401571" y="1799874"/>
                </a:cubicBezTo>
                <a:cubicBezTo>
                  <a:pt x="414170" y="1776986"/>
                  <a:pt x="1055796" y="1630441"/>
                  <a:pt x="1046687" y="1626948"/>
                </a:cubicBezTo>
                <a:cubicBezTo>
                  <a:pt x="1038717" y="1623893"/>
                  <a:pt x="498024" y="1745012"/>
                  <a:pt x="372522" y="1773177"/>
                </a:cubicBezTo>
                <a:lnTo>
                  <a:pt x="359191" y="1776169"/>
                </a:lnTo>
                <a:lnTo>
                  <a:pt x="357479" y="1770587"/>
                </a:lnTo>
                <a:cubicBezTo>
                  <a:pt x="359542" y="1736489"/>
                  <a:pt x="391552" y="1769629"/>
                  <a:pt x="383447" y="1744632"/>
                </a:cubicBezTo>
                <a:cubicBezTo>
                  <a:pt x="374445" y="1729096"/>
                  <a:pt x="483148" y="1694189"/>
                  <a:pt x="624661" y="1655679"/>
                </a:cubicBezTo>
                <a:lnTo>
                  <a:pt x="750687" y="1622651"/>
                </a:lnTo>
                <a:lnTo>
                  <a:pt x="803853" y="1610567"/>
                </a:lnTo>
                <a:cubicBezTo>
                  <a:pt x="840346" y="1601723"/>
                  <a:pt x="879598" y="1591789"/>
                  <a:pt x="918843" y="1581644"/>
                </a:cubicBezTo>
                <a:lnTo>
                  <a:pt x="992353" y="1562339"/>
                </a:lnTo>
                <a:lnTo>
                  <a:pt x="1062738" y="1545099"/>
                </a:lnTo>
                <a:cubicBezTo>
                  <a:pt x="1144231" y="1525130"/>
                  <a:pt x="1202576" y="1510567"/>
                  <a:pt x="1212617" y="1506080"/>
                </a:cubicBezTo>
                <a:cubicBezTo>
                  <a:pt x="1227681" y="1499350"/>
                  <a:pt x="1143203" y="1522393"/>
                  <a:pt x="1033796" y="1551456"/>
                </a:cubicBezTo>
                <a:lnTo>
                  <a:pt x="992353" y="1562339"/>
                </a:lnTo>
                <a:lnTo>
                  <a:pt x="926281" y="1578522"/>
                </a:lnTo>
                <a:cubicBezTo>
                  <a:pt x="877105" y="1590625"/>
                  <a:pt x="825285" y="1603496"/>
                  <a:pt x="773967" y="1616550"/>
                </a:cubicBezTo>
                <a:lnTo>
                  <a:pt x="750687" y="1622651"/>
                </a:lnTo>
                <a:lnTo>
                  <a:pt x="705404" y="1632944"/>
                </a:lnTo>
                <a:cubicBezTo>
                  <a:pt x="648969" y="1644507"/>
                  <a:pt x="614618" y="1648188"/>
                  <a:pt x="624457" y="1636947"/>
                </a:cubicBezTo>
                <a:cubicBezTo>
                  <a:pt x="696943" y="1605627"/>
                  <a:pt x="641110" y="1618965"/>
                  <a:pt x="664440" y="1606527"/>
                </a:cubicBezTo>
                <a:cubicBezTo>
                  <a:pt x="665613" y="1601968"/>
                  <a:pt x="734094" y="1572775"/>
                  <a:pt x="740633" y="1573442"/>
                </a:cubicBezTo>
                <a:cubicBezTo>
                  <a:pt x="749713" y="1564230"/>
                  <a:pt x="244997" y="1666223"/>
                  <a:pt x="255054" y="1653213"/>
                </a:cubicBezTo>
                <a:cubicBezTo>
                  <a:pt x="256423" y="1647895"/>
                  <a:pt x="303263" y="1611302"/>
                  <a:pt x="309802" y="1611967"/>
                </a:cubicBezTo>
                <a:cubicBezTo>
                  <a:pt x="320501" y="1598632"/>
                  <a:pt x="683611" y="1496623"/>
                  <a:pt x="1042206" y="1395322"/>
                </a:cubicBezTo>
                <a:lnTo>
                  <a:pt x="1157993" y="1362488"/>
                </a:lnTo>
                <a:lnTo>
                  <a:pt x="1166671" y="1360255"/>
                </a:lnTo>
                <a:cubicBezTo>
                  <a:pt x="1331685" y="1317757"/>
                  <a:pt x="1465555" y="1283194"/>
                  <a:pt x="1469869" y="1282316"/>
                </a:cubicBezTo>
                <a:cubicBezTo>
                  <a:pt x="1472833" y="1280572"/>
                  <a:pt x="1508432" y="1267159"/>
                  <a:pt x="1553340" y="1250700"/>
                </a:cubicBezTo>
                <a:lnTo>
                  <a:pt x="1584832" y="1239241"/>
                </a:lnTo>
                <a:lnTo>
                  <a:pt x="1622137" y="1228039"/>
                </a:lnTo>
                <a:cubicBezTo>
                  <a:pt x="1702210" y="1203477"/>
                  <a:pt x="1750276" y="1186872"/>
                  <a:pt x="1747515" y="1182935"/>
                </a:cubicBezTo>
                <a:cubicBezTo>
                  <a:pt x="1747949" y="1164950"/>
                  <a:pt x="1307895" y="1283217"/>
                  <a:pt x="980297" y="1371085"/>
                </a:cubicBezTo>
                <a:lnTo>
                  <a:pt x="904805" y="1391314"/>
                </a:lnTo>
                <a:lnTo>
                  <a:pt x="889925" y="1394254"/>
                </a:lnTo>
                <a:cubicBezTo>
                  <a:pt x="754593" y="1421629"/>
                  <a:pt x="642529" y="1446922"/>
                  <a:pt x="631508" y="1460419"/>
                </a:cubicBezTo>
                <a:cubicBezTo>
                  <a:pt x="628304" y="1464722"/>
                  <a:pt x="736156" y="1436428"/>
                  <a:pt x="885945" y="1396367"/>
                </a:cubicBezTo>
                <a:lnTo>
                  <a:pt x="904805" y="1391314"/>
                </a:lnTo>
                <a:lnTo>
                  <a:pt x="1030133" y="1366543"/>
                </a:lnTo>
                <a:lnTo>
                  <a:pt x="1125056" y="1348072"/>
                </a:lnTo>
                <a:lnTo>
                  <a:pt x="1060841" y="1363814"/>
                </a:lnTo>
                <a:cubicBezTo>
                  <a:pt x="748513" y="1440507"/>
                  <a:pt x="334224" y="1542903"/>
                  <a:pt x="338746" y="1525332"/>
                </a:cubicBezTo>
                <a:cubicBezTo>
                  <a:pt x="339441" y="1496553"/>
                  <a:pt x="1757114" y="1063059"/>
                  <a:pt x="1785052" y="1037056"/>
                </a:cubicBezTo>
                <a:cubicBezTo>
                  <a:pt x="1786225" y="1032497"/>
                  <a:pt x="614486" y="1400418"/>
                  <a:pt x="436850" y="1450159"/>
                </a:cubicBezTo>
                <a:cubicBezTo>
                  <a:pt x="259215" y="1499900"/>
                  <a:pt x="704099" y="1368266"/>
                  <a:pt x="719240" y="1335501"/>
                </a:cubicBezTo>
                <a:cubicBezTo>
                  <a:pt x="725106" y="1312708"/>
                  <a:pt x="907071" y="1258717"/>
                  <a:pt x="917325" y="1244947"/>
                </a:cubicBezTo>
                <a:cubicBezTo>
                  <a:pt x="919670" y="1235829"/>
                  <a:pt x="1214633" y="1150477"/>
                  <a:pt x="1219521" y="1131483"/>
                </a:cubicBezTo>
                <a:cubicBezTo>
                  <a:pt x="1217871" y="1111822"/>
                  <a:pt x="1449290" y="1012550"/>
                  <a:pt x="1517366" y="975618"/>
                </a:cubicBezTo>
                <a:cubicBezTo>
                  <a:pt x="1585442" y="938684"/>
                  <a:pt x="1624261" y="924321"/>
                  <a:pt x="1627976" y="909885"/>
                </a:cubicBezTo>
                <a:cubicBezTo>
                  <a:pt x="1628671" y="881107"/>
                  <a:pt x="2002028" y="624078"/>
                  <a:pt x="2016277" y="620851"/>
                </a:cubicBezTo>
                <a:cubicBezTo>
                  <a:pt x="2025078" y="617069"/>
                  <a:pt x="1987364" y="681063"/>
                  <a:pt x="2023210" y="650406"/>
                </a:cubicBezTo>
                <a:cubicBezTo>
                  <a:pt x="2042347" y="628184"/>
                  <a:pt x="2084058" y="574734"/>
                  <a:pt x="2115015" y="563072"/>
                </a:cubicBezTo>
                <a:cubicBezTo>
                  <a:pt x="2139519" y="546076"/>
                  <a:pt x="2234541" y="502734"/>
                  <a:pt x="2234541" y="502734"/>
                </a:cubicBezTo>
                <a:cubicBezTo>
                  <a:pt x="2289110" y="503614"/>
                  <a:pt x="2217834" y="511168"/>
                  <a:pt x="2213141" y="529404"/>
                </a:cubicBezTo>
                <a:cubicBezTo>
                  <a:pt x="2217054" y="544616"/>
                  <a:pt x="2229654" y="521728"/>
                  <a:pt x="2236193" y="522394"/>
                </a:cubicBezTo>
                <a:cubicBezTo>
                  <a:pt x="2242730" y="523061"/>
                  <a:pt x="2262261" y="529728"/>
                  <a:pt x="2246923" y="532843"/>
                </a:cubicBezTo>
                <a:cubicBezTo>
                  <a:pt x="2276511" y="526501"/>
                  <a:pt x="2294476" y="508838"/>
                  <a:pt x="2318700" y="497270"/>
                </a:cubicBezTo>
                <a:cubicBezTo>
                  <a:pt x="2428168" y="449942"/>
                  <a:pt x="2588014" y="393710"/>
                  <a:pt x="2710841" y="372692"/>
                </a:cubicBezTo>
                <a:cubicBezTo>
                  <a:pt x="2709669" y="377251"/>
                  <a:pt x="2703130" y="376584"/>
                  <a:pt x="2701957" y="381143"/>
                </a:cubicBezTo>
                <a:cubicBezTo>
                  <a:pt x="2956130" y="310348"/>
                  <a:pt x="3249451" y="248217"/>
                  <a:pt x="3508794" y="183404"/>
                </a:cubicBezTo>
                <a:cubicBezTo>
                  <a:pt x="3670290" y="146833"/>
                  <a:pt x="3834245" y="105053"/>
                  <a:pt x="3996915" y="63923"/>
                </a:cubicBezTo>
                <a:cubicBezTo>
                  <a:pt x="4004626" y="60030"/>
                  <a:pt x="4124547" y="28580"/>
                  <a:pt x="4086074" y="43374"/>
                </a:cubicBezTo>
                <a:cubicBezTo>
                  <a:pt x="4056288" y="50477"/>
                  <a:pt x="4009908" y="69924"/>
                  <a:pt x="3993395" y="77599"/>
                </a:cubicBezTo>
                <a:cubicBezTo>
                  <a:pt x="3988029" y="72375"/>
                  <a:pt x="3980319" y="76267"/>
                  <a:pt x="3978950" y="81586"/>
                </a:cubicBezTo>
                <a:cubicBezTo>
                  <a:pt x="3958246" y="79477"/>
                  <a:pt x="3937458" y="82038"/>
                  <a:pt x="3926311" y="94938"/>
                </a:cubicBezTo>
                <a:cubicBezTo>
                  <a:pt x="3913234" y="93605"/>
                  <a:pt x="3897699" y="97482"/>
                  <a:pt x="3888815" y="105933"/>
                </a:cubicBezTo>
                <a:cubicBezTo>
                  <a:pt x="3883449" y="100708"/>
                  <a:pt x="3875738" y="104601"/>
                  <a:pt x="3874565" y="109160"/>
                </a:cubicBezTo>
                <a:cubicBezTo>
                  <a:pt x="3839611" y="110278"/>
                  <a:pt x="3802115" y="121274"/>
                  <a:pt x="3769985" y="137493"/>
                </a:cubicBezTo>
                <a:cubicBezTo>
                  <a:pt x="3756908" y="136162"/>
                  <a:pt x="3741568" y="139278"/>
                  <a:pt x="3733857" y="143171"/>
                </a:cubicBezTo>
                <a:cubicBezTo>
                  <a:pt x="3727318" y="142504"/>
                  <a:pt x="3719607" y="146397"/>
                  <a:pt x="3719607" y="146397"/>
                </a:cubicBezTo>
                <a:cubicBezTo>
                  <a:pt x="3724777" y="152383"/>
                  <a:pt x="3732684" y="147730"/>
                  <a:pt x="3733857" y="143171"/>
                </a:cubicBezTo>
                <a:cubicBezTo>
                  <a:pt x="3746933" y="144502"/>
                  <a:pt x="3762273" y="141387"/>
                  <a:pt x="3769985" y="137493"/>
                </a:cubicBezTo>
                <a:cubicBezTo>
                  <a:pt x="3804939" y="136376"/>
                  <a:pt x="3830531" y="119490"/>
                  <a:pt x="3865681" y="117611"/>
                </a:cubicBezTo>
                <a:cubicBezTo>
                  <a:pt x="3833550" y="133832"/>
                  <a:pt x="3820472" y="132500"/>
                  <a:pt x="3781805" y="148055"/>
                </a:cubicBezTo>
                <a:cubicBezTo>
                  <a:pt x="3752020" y="155156"/>
                  <a:pt x="3639923" y="186623"/>
                  <a:pt x="3735507" y="162832"/>
                </a:cubicBezTo>
                <a:cubicBezTo>
                  <a:pt x="3824471" y="143043"/>
                  <a:pt x="3970066" y="90037"/>
                  <a:pt x="4059589" y="89799"/>
                </a:cubicBezTo>
                <a:lnTo>
                  <a:pt x="4042993" y="102144"/>
                </a:lnTo>
                <a:cubicBezTo>
                  <a:pt x="4049532" y="102809"/>
                  <a:pt x="4137406" y="82909"/>
                  <a:pt x="4152745" y="79794"/>
                </a:cubicBezTo>
                <a:cubicBezTo>
                  <a:pt x="4190240" y="68798"/>
                  <a:pt x="4227737" y="57803"/>
                  <a:pt x="4257325" y="51460"/>
                </a:cubicBezTo>
                <a:cubicBezTo>
                  <a:pt x="4324495" y="29452"/>
                  <a:pt x="4429075" y="1117"/>
                  <a:pt x="4464029" y="0"/>
                </a:cubicBezTo>
                <a:close/>
              </a:path>
            </a:pathLst>
          </a:cu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66635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0"/>
          <p:cNvSpPr/>
          <p:nvPr/>
        </p:nvSpPr>
        <p:spPr>
          <a:xfrm flipH="1" flipV="1">
            <a:off x="6096000" y="1432256"/>
            <a:ext cx="4700270" cy="4336415"/>
          </a:xfrm>
          <a:custGeom>
            <a:avLst/>
            <a:gdLst>
              <a:gd name="connsiteX0" fmla="*/ 971829 w 2671591"/>
              <a:gd name="connsiteY0" fmla="*/ 311 h 2234714"/>
              <a:gd name="connsiteX1" fmla="*/ 1658132 w 2671591"/>
              <a:gd name="connsiteY1" fmla="*/ 121675 h 2234714"/>
              <a:gd name="connsiteX2" fmla="*/ 2391482 w 2671591"/>
              <a:gd name="connsiteY2" fmla="*/ 570868 h 2234714"/>
              <a:gd name="connsiteX3" fmla="*/ 2671591 w 2671591"/>
              <a:gd name="connsiteY3" fmla="*/ 1127080 h 2234714"/>
              <a:gd name="connsiteX4" fmla="*/ 2398520 w 2671591"/>
              <a:gd name="connsiteY4" fmla="*/ 1555152 h 2234714"/>
              <a:gd name="connsiteX5" fmla="*/ 1656724 w 2671591"/>
              <a:gd name="connsiteY5" fmla="*/ 2040957 h 2234714"/>
              <a:gd name="connsiteX6" fmla="*/ 436351 w 2671591"/>
              <a:gd name="connsiteY6" fmla="*/ 2146567 h 2234714"/>
              <a:gd name="connsiteX7" fmla="*/ 0 w 2671591"/>
              <a:gd name="connsiteY7" fmla="*/ 1127080 h 2234714"/>
              <a:gd name="connsiteX8" fmla="*/ 453241 w 2671591"/>
              <a:gd name="connsiteY8" fmla="*/ 130124 h 2234714"/>
              <a:gd name="connsiteX9" fmla="*/ 971829 w 2671591"/>
              <a:gd name="connsiteY9" fmla="*/ 311 h 223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71591" h="2234714">
                <a:moveTo>
                  <a:pt x="971829" y="311"/>
                </a:moveTo>
                <a:cubicBezTo>
                  <a:pt x="1208558" y="-4512"/>
                  <a:pt x="1452273" y="47220"/>
                  <a:pt x="1658132" y="121675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1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3"/>
                  <a:pt x="453241" y="130124"/>
                </a:cubicBezTo>
                <a:cubicBezTo>
                  <a:pt x="607811" y="42027"/>
                  <a:pt x="787708" y="4063"/>
                  <a:pt x="971829" y="311"/>
                </a:cubicBezTo>
                <a:close/>
              </a:path>
            </a:pathLst>
          </a:custGeom>
          <a:solidFill>
            <a:srgbClr val="1197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7" name="图片 6" descr="图片包含 人, 室内, 男人, 看着&#10;&#10;描述已自动生成">
            <a:extLst>
              <a:ext uri="{FF2B5EF4-FFF2-40B4-BE49-F238E27FC236}">
                <a16:creationId xmlns:a16="http://schemas.microsoft.com/office/drawing/2014/main" id="{CD67D2F3-5E23-8F42-BBC8-E7916C452B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4" t="213" r="12016" b="1107"/>
          <a:stretch>
            <a:fillRect/>
          </a:stretch>
        </p:blipFill>
        <p:spPr>
          <a:xfrm>
            <a:off x="6531935" y="1432256"/>
            <a:ext cx="4659571" cy="3993488"/>
          </a:xfrm>
          <a:custGeom>
            <a:avLst/>
            <a:gdLst>
              <a:gd name="connsiteX0" fmla="*/ 2857576 w 7896219"/>
              <a:gd name="connsiteY0" fmla="*/ 1057 h 6767459"/>
              <a:gd name="connsiteX1" fmla="*/ 3461956 w 7896219"/>
              <a:gd name="connsiteY1" fmla="*/ 36519 h 6767459"/>
              <a:gd name="connsiteX2" fmla="*/ 5403574 w 7896219"/>
              <a:gd name="connsiteY2" fmla="*/ 719218 h 6767459"/>
              <a:gd name="connsiteX3" fmla="*/ 7325683 w 7896219"/>
              <a:gd name="connsiteY3" fmla="*/ 2412255 h 6767459"/>
              <a:gd name="connsiteX4" fmla="*/ 7876130 w 7896219"/>
              <a:gd name="connsiteY4" fmla="*/ 4218874 h 6767459"/>
              <a:gd name="connsiteX5" fmla="*/ 6876057 w 7896219"/>
              <a:gd name="connsiteY5" fmla="*/ 5383791 h 6767459"/>
              <a:gd name="connsiteX6" fmla="*/ 4482751 w 7896219"/>
              <a:gd name="connsiteY6" fmla="*/ 6506514 h 6767459"/>
              <a:gd name="connsiteX7" fmla="*/ 876677 w 7896219"/>
              <a:gd name="connsiteY7" fmla="*/ 6261843 h 6767459"/>
              <a:gd name="connsiteX8" fmla="*/ 92286 w 7896219"/>
              <a:gd name="connsiteY8" fmla="*/ 2986034 h 6767459"/>
              <a:gd name="connsiteX9" fmla="*/ 1889015 w 7896219"/>
              <a:gd name="connsiteY9" fmla="*/ 188685 h 6767459"/>
              <a:gd name="connsiteX10" fmla="*/ 2857576 w 7896219"/>
              <a:gd name="connsiteY10" fmla="*/ 1057 h 6767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96219" h="6767459">
                <a:moveTo>
                  <a:pt x="2857576" y="1057"/>
                </a:moveTo>
                <a:cubicBezTo>
                  <a:pt x="3057709" y="-3935"/>
                  <a:pt x="3260117" y="8901"/>
                  <a:pt x="3461956" y="36519"/>
                </a:cubicBezTo>
                <a:cubicBezTo>
                  <a:pt x="4153984" y="131216"/>
                  <a:pt x="4839354" y="399689"/>
                  <a:pt x="5403574" y="719218"/>
                </a:cubicBezTo>
                <a:cubicBezTo>
                  <a:pt x="6128840" y="1130090"/>
                  <a:pt x="6838837" y="1717022"/>
                  <a:pt x="7325683" y="2412255"/>
                </a:cubicBezTo>
                <a:cubicBezTo>
                  <a:pt x="7678818" y="2916547"/>
                  <a:pt x="7977689" y="3577655"/>
                  <a:pt x="7876130" y="4218874"/>
                </a:cubicBezTo>
                <a:cubicBezTo>
                  <a:pt x="7808872" y="4643521"/>
                  <a:pt x="7193875" y="5155535"/>
                  <a:pt x="6876057" y="5383791"/>
                </a:cubicBezTo>
                <a:cubicBezTo>
                  <a:pt x="6169491" y="5890006"/>
                  <a:pt x="5306149" y="6271275"/>
                  <a:pt x="4482751" y="6506514"/>
                </a:cubicBezTo>
                <a:cubicBezTo>
                  <a:pt x="3396477" y="6808941"/>
                  <a:pt x="1839115" y="6980165"/>
                  <a:pt x="876677" y="6261843"/>
                </a:cubicBezTo>
                <a:cubicBezTo>
                  <a:pt x="-96722" y="5533074"/>
                  <a:pt x="-83928" y="4098610"/>
                  <a:pt x="92286" y="2986034"/>
                </a:cubicBezTo>
                <a:cubicBezTo>
                  <a:pt x="275900" y="1826745"/>
                  <a:pt x="749821" y="639440"/>
                  <a:pt x="1889015" y="188685"/>
                </a:cubicBezTo>
                <a:cubicBezTo>
                  <a:pt x="2196783" y="67220"/>
                  <a:pt x="2524021" y="9377"/>
                  <a:pt x="2857576" y="1057"/>
                </a:cubicBezTo>
                <a:close/>
              </a:path>
            </a:pathLst>
          </a:custGeom>
        </p:spPr>
      </p:pic>
      <p:sp>
        <p:nvSpPr>
          <p:cNvPr id="9" name="Freeform 13">
            <a:extLst>
              <a:ext uri="{FF2B5EF4-FFF2-40B4-BE49-F238E27FC236}">
                <a16:creationId xmlns:a16="http://schemas.microsoft.com/office/drawing/2014/main" id="{E5029EEB-219A-814F-AA88-B28EDF5D8F56}"/>
              </a:ext>
            </a:extLst>
          </p:cNvPr>
          <p:cNvSpPr/>
          <p:nvPr/>
        </p:nvSpPr>
        <p:spPr bwMode="auto">
          <a:xfrm rot="5400000">
            <a:off x="2890210" y="886581"/>
            <a:ext cx="1212850" cy="3652520"/>
          </a:xfrm>
          <a:custGeom>
            <a:avLst/>
            <a:gdLst>
              <a:gd name="T0" fmla="*/ 206 w 655"/>
              <a:gd name="T1" fmla="*/ 76 h 2478"/>
              <a:gd name="T2" fmla="*/ 195 w 655"/>
              <a:gd name="T3" fmla="*/ 82 h 2478"/>
              <a:gd name="T4" fmla="*/ 193 w 655"/>
              <a:gd name="T5" fmla="*/ 179 h 2478"/>
              <a:gd name="T6" fmla="*/ 162 w 655"/>
              <a:gd name="T7" fmla="*/ 168 h 2478"/>
              <a:gd name="T8" fmla="*/ 128 w 655"/>
              <a:gd name="T9" fmla="*/ 43 h 2478"/>
              <a:gd name="T10" fmla="*/ 113 w 655"/>
              <a:gd name="T11" fmla="*/ 149 h 2478"/>
              <a:gd name="T12" fmla="*/ 114 w 655"/>
              <a:gd name="T13" fmla="*/ 43 h 2478"/>
              <a:gd name="T14" fmla="*/ 93 w 655"/>
              <a:gd name="T15" fmla="*/ 202 h 2478"/>
              <a:gd name="T16" fmla="*/ 110 w 655"/>
              <a:gd name="T17" fmla="*/ 201 h 2478"/>
              <a:gd name="T18" fmla="*/ 122 w 655"/>
              <a:gd name="T19" fmla="*/ 254 h 2478"/>
              <a:gd name="T20" fmla="*/ 107 w 655"/>
              <a:gd name="T21" fmla="*/ 342 h 2478"/>
              <a:gd name="T22" fmla="*/ 91 w 655"/>
              <a:gd name="T23" fmla="*/ 311 h 2478"/>
              <a:gd name="T24" fmla="*/ 84 w 655"/>
              <a:gd name="T25" fmla="*/ 235 h 2478"/>
              <a:gd name="T26" fmla="*/ 63 w 655"/>
              <a:gd name="T27" fmla="*/ 341 h 2478"/>
              <a:gd name="T28" fmla="*/ 60 w 655"/>
              <a:gd name="T29" fmla="*/ 392 h 2478"/>
              <a:gd name="T30" fmla="*/ 51 w 655"/>
              <a:gd name="T31" fmla="*/ 285 h 2478"/>
              <a:gd name="T32" fmla="*/ 44 w 655"/>
              <a:gd name="T33" fmla="*/ 301 h 2478"/>
              <a:gd name="T34" fmla="*/ 7 w 655"/>
              <a:gd name="T35" fmla="*/ 395 h 2478"/>
              <a:gd name="T36" fmla="*/ 8 w 655"/>
              <a:gd name="T37" fmla="*/ 589 h 2478"/>
              <a:gd name="T38" fmla="*/ 13 w 655"/>
              <a:gd name="T39" fmla="*/ 723 h 2478"/>
              <a:gd name="T40" fmla="*/ 35 w 655"/>
              <a:gd name="T41" fmla="*/ 810 h 2478"/>
              <a:gd name="T42" fmla="*/ 41 w 655"/>
              <a:gd name="T43" fmla="*/ 965 h 2478"/>
              <a:gd name="T44" fmla="*/ 54 w 655"/>
              <a:gd name="T45" fmla="*/ 969 h 2478"/>
              <a:gd name="T46" fmla="*/ 48 w 655"/>
              <a:gd name="T47" fmla="*/ 1072 h 2478"/>
              <a:gd name="T48" fmla="*/ 53 w 655"/>
              <a:gd name="T49" fmla="*/ 1253 h 2478"/>
              <a:gd name="T50" fmla="*/ 65 w 655"/>
              <a:gd name="T51" fmla="*/ 1605 h 2478"/>
              <a:gd name="T52" fmla="*/ 80 w 655"/>
              <a:gd name="T53" fmla="*/ 1857 h 2478"/>
              <a:gd name="T54" fmla="*/ 55 w 655"/>
              <a:gd name="T55" fmla="*/ 1874 h 2478"/>
              <a:gd name="T56" fmla="*/ 56 w 655"/>
              <a:gd name="T57" fmla="*/ 1973 h 2478"/>
              <a:gd name="T58" fmla="*/ 60 w 655"/>
              <a:gd name="T59" fmla="*/ 2142 h 2478"/>
              <a:gd name="T60" fmla="*/ 89 w 655"/>
              <a:gd name="T61" fmla="*/ 2274 h 2478"/>
              <a:gd name="T62" fmla="*/ 131 w 655"/>
              <a:gd name="T63" fmla="*/ 2355 h 2478"/>
              <a:gd name="T64" fmla="*/ 190 w 655"/>
              <a:gd name="T65" fmla="*/ 2389 h 2478"/>
              <a:gd name="T66" fmla="*/ 269 w 655"/>
              <a:gd name="T67" fmla="*/ 2407 h 2478"/>
              <a:gd name="T68" fmla="*/ 313 w 655"/>
              <a:gd name="T69" fmla="*/ 2428 h 2478"/>
              <a:gd name="T70" fmla="*/ 408 w 655"/>
              <a:gd name="T71" fmla="*/ 2445 h 2478"/>
              <a:gd name="T72" fmla="*/ 480 w 655"/>
              <a:gd name="T73" fmla="*/ 2443 h 2478"/>
              <a:gd name="T74" fmla="*/ 534 w 655"/>
              <a:gd name="T75" fmla="*/ 2461 h 2478"/>
              <a:gd name="T76" fmla="*/ 618 w 655"/>
              <a:gd name="T77" fmla="*/ 2435 h 2478"/>
              <a:gd name="T78" fmla="*/ 643 w 655"/>
              <a:gd name="T79" fmla="*/ 2348 h 2478"/>
              <a:gd name="T80" fmla="*/ 648 w 655"/>
              <a:gd name="T81" fmla="*/ 2176 h 2478"/>
              <a:gd name="T82" fmla="*/ 655 w 655"/>
              <a:gd name="T83" fmla="*/ 1480 h 2478"/>
              <a:gd name="T84" fmla="*/ 631 w 655"/>
              <a:gd name="T85" fmla="*/ 1644 h 2478"/>
              <a:gd name="T86" fmla="*/ 633 w 655"/>
              <a:gd name="T87" fmla="*/ 1478 h 2478"/>
              <a:gd name="T88" fmla="*/ 611 w 655"/>
              <a:gd name="T89" fmla="*/ 1302 h 2478"/>
              <a:gd name="T90" fmla="*/ 595 w 655"/>
              <a:gd name="T91" fmla="*/ 1144 h 2478"/>
              <a:gd name="T92" fmla="*/ 595 w 655"/>
              <a:gd name="T93" fmla="*/ 898 h 2478"/>
              <a:gd name="T94" fmla="*/ 591 w 655"/>
              <a:gd name="T95" fmla="*/ 826 h 2478"/>
              <a:gd name="T96" fmla="*/ 579 w 655"/>
              <a:gd name="T97" fmla="*/ 591 h 2478"/>
              <a:gd name="T98" fmla="*/ 566 w 655"/>
              <a:gd name="T99" fmla="*/ 448 h 2478"/>
              <a:gd name="T100" fmla="*/ 543 w 655"/>
              <a:gd name="T101" fmla="*/ 262 h 2478"/>
              <a:gd name="T102" fmla="*/ 538 w 655"/>
              <a:gd name="T103" fmla="*/ 473 h 2478"/>
              <a:gd name="T104" fmla="*/ 506 w 655"/>
              <a:gd name="T105" fmla="*/ 210 h 2478"/>
              <a:gd name="T106" fmla="*/ 466 w 655"/>
              <a:gd name="T107" fmla="*/ 148 h 2478"/>
              <a:gd name="T108" fmla="*/ 434 w 655"/>
              <a:gd name="T109" fmla="*/ 120 h 2478"/>
              <a:gd name="T110" fmla="*/ 401 w 655"/>
              <a:gd name="T111" fmla="*/ 92 h 2478"/>
              <a:gd name="T112" fmla="*/ 376 w 655"/>
              <a:gd name="T113" fmla="*/ 107 h 2478"/>
              <a:gd name="T114" fmla="*/ 357 w 655"/>
              <a:gd name="T115" fmla="*/ 130 h 2478"/>
              <a:gd name="T116" fmla="*/ 342 w 655"/>
              <a:gd name="T117" fmla="*/ 154 h 2478"/>
              <a:gd name="T118" fmla="*/ 303 w 655"/>
              <a:gd name="T119" fmla="*/ 98 h 2478"/>
              <a:gd name="T120" fmla="*/ 275 w 655"/>
              <a:gd name="T121" fmla="*/ 69 h 2478"/>
              <a:gd name="T122" fmla="*/ 250 w 655"/>
              <a:gd name="T123" fmla="*/ 94 h 2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55" h="2478">
                <a:moveTo>
                  <a:pt x="226" y="3"/>
                </a:moveTo>
                <a:cubicBezTo>
                  <a:pt x="225" y="6"/>
                  <a:pt x="224" y="11"/>
                  <a:pt x="223" y="3"/>
                </a:cubicBezTo>
                <a:cubicBezTo>
                  <a:pt x="222" y="1"/>
                  <a:pt x="220" y="1"/>
                  <a:pt x="220" y="4"/>
                </a:cubicBezTo>
                <a:cubicBezTo>
                  <a:pt x="218" y="7"/>
                  <a:pt x="219" y="11"/>
                  <a:pt x="219" y="15"/>
                </a:cubicBezTo>
                <a:cubicBezTo>
                  <a:pt x="219" y="18"/>
                  <a:pt x="218" y="19"/>
                  <a:pt x="216" y="19"/>
                </a:cubicBezTo>
                <a:cubicBezTo>
                  <a:pt x="216" y="18"/>
                  <a:pt x="216" y="16"/>
                  <a:pt x="216" y="15"/>
                </a:cubicBezTo>
                <a:cubicBezTo>
                  <a:pt x="216" y="14"/>
                  <a:pt x="216" y="14"/>
                  <a:pt x="216" y="14"/>
                </a:cubicBezTo>
                <a:cubicBezTo>
                  <a:pt x="215" y="14"/>
                  <a:pt x="214" y="15"/>
                  <a:pt x="215" y="16"/>
                </a:cubicBezTo>
                <a:cubicBezTo>
                  <a:pt x="215" y="18"/>
                  <a:pt x="216" y="18"/>
                  <a:pt x="216" y="19"/>
                </a:cubicBezTo>
                <a:cubicBezTo>
                  <a:pt x="216" y="22"/>
                  <a:pt x="215" y="25"/>
                  <a:pt x="214" y="28"/>
                </a:cubicBezTo>
                <a:cubicBezTo>
                  <a:pt x="213" y="37"/>
                  <a:pt x="217" y="49"/>
                  <a:pt x="210" y="56"/>
                </a:cubicBezTo>
                <a:cubicBezTo>
                  <a:pt x="210" y="57"/>
                  <a:pt x="210" y="61"/>
                  <a:pt x="210" y="64"/>
                </a:cubicBezTo>
                <a:cubicBezTo>
                  <a:pt x="210" y="67"/>
                  <a:pt x="211" y="71"/>
                  <a:pt x="209" y="75"/>
                </a:cubicBezTo>
                <a:cubicBezTo>
                  <a:pt x="207" y="69"/>
                  <a:pt x="210" y="61"/>
                  <a:pt x="206" y="57"/>
                </a:cubicBezTo>
                <a:cubicBezTo>
                  <a:pt x="206" y="57"/>
                  <a:pt x="205" y="57"/>
                  <a:pt x="205" y="57"/>
                </a:cubicBezTo>
                <a:cubicBezTo>
                  <a:pt x="202" y="64"/>
                  <a:pt x="206" y="70"/>
                  <a:pt x="206" y="76"/>
                </a:cubicBezTo>
                <a:cubicBezTo>
                  <a:pt x="206" y="77"/>
                  <a:pt x="206" y="79"/>
                  <a:pt x="206" y="80"/>
                </a:cubicBezTo>
                <a:cubicBezTo>
                  <a:pt x="206" y="98"/>
                  <a:pt x="206" y="116"/>
                  <a:pt x="206" y="133"/>
                </a:cubicBezTo>
                <a:cubicBezTo>
                  <a:pt x="206" y="137"/>
                  <a:pt x="205" y="140"/>
                  <a:pt x="204" y="142"/>
                </a:cubicBezTo>
                <a:cubicBezTo>
                  <a:pt x="204" y="132"/>
                  <a:pt x="204" y="121"/>
                  <a:pt x="204" y="111"/>
                </a:cubicBezTo>
                <a:cubicBezTo>
                  <a:pt x="204" y="111"/>
                  <a:pt x="204" y="111"/>
                  <a:pt x="204" y="111"/>
                </a:cubicBezTo>
                <a:cubicBezTo>
                  <a:pt x="205" y="90"/>
                  <a:pt x="201" y="71"/>
                  <a:pt x="201" y="50"/>
                </a:cubicBezTo>
                <a:cubicBezTo>
                  <a:pt x="201" y="50"/>
                  <a:pt x="201" y="49"/>
                  <a:pt x="201" y="49"/>
                </a:cubicBezTo>
                <a:cubicBezTo>
                  <a:pt x="200" y="48"/>
                  <a:pt x="200" y="47"/>
                  <a:pt x="199" y="47"/>
                </a:cubicBezTo>
                <a:cubicBezTo>
                  <a:pt x="199" y="47"/>
                  <a:pt x="198" y="48"/>
                  <a:pt x="198" y="48"/>
                </a:cubicBezTo>
                <a:cubicBezTo>
                  <a:pt x="197" y="60"/>
                  <a:pt x="197" y="72"/>
                  <a:pt x="198" y="84"/>
                </a:cubicBezTo>
                <a:cubicBezTo>
                  <a:pt x="198" y="85"/>
                  <a:pt x="199" y="86"/>
                  <a:pt x="200" y="87"/>
                </a:cubicBezTo>
                <a:cubicBezTo>
                  <a:pt x="200" y="100"/>
                  <a:pt x="200" y="113"/>
                  <a:pt x="200" y="126"/>
                </a:cubicBezTo>
                <a:cubicBezTo>
                  <a:pt x="199" y="130"/>
                  <a:pt x="199" y="134"/>
                  <a:pt x="199" y="138"/>
                </a:cubicBezTo>
                <a:cubicBezTo>
                  <a:pt x="198" y="129"/>
                  <a:pt x="196" y="120"/>
                  <a:pt x="197" y="111"/>
                </a:cubicBezTo>
                <a:cubicBezTo>
                  <a:pt x="198" y="108"/>
                  <a:pt x="198" y="104"/>
                  <a:pt x="197" y="101"/>
                </a:cubicBezTo>
                <a:cubicBezTo>
                  <a:pt x="196" y="95"/>
                  <a:pt x="195" y="88"/>
                  <a:pt x="195" y="82"/>
                </a:cubicBezTo>
                <a:cubicBezTo>
                  <a:pt x="195" y="71"/>
                  <a:pt x="195" y="60"/>
                  <a:pt x="194" y="49"/>
                </a:cubicBezTo>
                <a:cubicBezTo>
                  <a:pt x="194" y="48"/>
                  <a:pt x="194" y="46"/>
                  <a:pt x="193" y="46"/>
                </a:cubicBezTo>
                <a:cubicBezTo>
                  <a:pt x="193" y="46"/>
                  <a:pt x="191" y="47"/>
                  <a:pt x="191" y="48"/>
                </a:cubicBezTo>
                <a:cubicBezTo>
                  <a:pt x="191" y="57"/>
                  <a:pt x="188" y="65"/>
                  <a:pt x="189" y="75"/>
                </a:cubicBezTo>
                <a:cubicBezTo>
                  <a:pt x="189" y="80"/>
                  <a:pt x="188" y="85"/>
                  <a:pt x="191" y="90"/>
                </a:cubicBezTo>
                <a:cubicBezTo>
                  <a:pt x="193" y="94"/>
                  <a:pt x="188" y="100"/>
                  <a:pt x="192" y="105"/>
                </a:cubicBezTo>
                <a:cubicBezTo>
                  <a:pt x="193" y="106"/>
                  <a:pt x="193" y="112"/>
                  <a:pt x="193" y="116"/>
                </a:cubicBezTo>
                <a:cubicBezTo>
                  <a:pt x="193" y="121"/>
                  <a:pt x="193" y="127"/>
                  <a:pt x="193" y="132"/>
                </a:cubicBezTo>
                <a:cubicBezTo>
                  <a:pt x="194" y="138"/>
                  <a:pt x="195" y="144"/>
                  <a:pt x="192" y="150"/>
                </a:cubicBezTo>
                <a:cubicBezTo>
                  <a:pt x="191" y="152"/>
                  <a:pt x="191" y="157"/>
                  <a:pt x="191" y="161"/>
                </a:cubicBezTo>
                <a:cubicBezTo>
                  <a:pt x="191" y="163"/>
                  <a:pt x="192" y="163"/>
                  <a:pt x="193" y="163"/>
                </a:cubicBezTo>
                <a:cubicBezTo>
                  <a:pt x="194" y="162"/>
                  <a:pt x="193" y="163"/>
                  <a:pt x="193" y="161"/>
                </a:cubicBezTo>
                <a:cubicBezTo>
                  <a:pt x="195" y="152"/>
                  <a:pt x="196" y="164"/>
                  <a:pt x="197" y="162"/>
                </a:cubicBezTo>
                <a:cubicBezTo>
                  <a:pt x="197" y="163"/>
                  <a:pt x="197" y="165"/>
                  <a:pt x="197" y="166"/>
                </a:cubicBezTo>
                <a:cubicBezTo>
                  <a:pt x="194" y="169"/>
                  <a:pt x="196" y="176"/>
                  <a:pt x="193" y="179"/>
                </a:cubicBezTo>
                <a:cubicBezTo>
                  <a:pt x="193" y="179"/>
                  <a:pt x="193" y="179"/>
                  <a:pt x="193" y="179"/>
                </a:cubicBezTo>
                <a:cubicBezTo>
                  <a:pt x="191" y="180"/>
                  <a:pt x="191" y="184"/>
                  <a:pt x="191" y="187"/>
                </a:cubicBezTo>
                <a:cubicBezTo>
                  <a:pt x="191" y="193"/>
                  <a:pt x="191" y="199"/>
                  <a:pt x="191" y="206"/>
                </a:cubicBezTo>
                <a:cubicBezTo>
                  <a:pt x="187" y="209"/>
                  <a:pt x="187" y="209"/>
                  <a:pt x="186" y="202"/>
                </a:cubicBezTo>
                <a:cubicBezTo>
                  <a:pt x="186" y="194"/>
                  <a:pt x="185" y="187"/>
                  <a:pt x="184" y="179"/>
                </a:cubicBezTo>
                <a:cubicBezTo>
                  <a:pt x="184" y="176"/>
                  <a:pt x="183" y="175"/>
                  <a:pt x="181" y="177"/>
                </a:cubicBezTo>
                <a:cubicBezTo>
                  <a:pt x="181" y="177"/>
                  <a:pt x="180" y="179"/>
                  <a:pt x="180" y="179"/>
                </a:cubicBezTo>
                <a:cubicBezTo>
                  <a:pt x="178" y="177"/>
                  <a:pt x="177" y="174"/>
                  <a:pt x="176" y="173"/>
                </a:cubicBezTo>
                <a:cubicBezTo>
                  <a:pt x="174" y="173"/>
                  <a:pt x="175" y="179"/>
                  <a:pt x="173" y="180"/>
                </a:cubicBezTo>
                <a:cubicBezTo>
                  <a:pt x="172" y="180"/>
                  <a:pt x="171" y="180"/>
                  <a:pt x="171" y="179"/>
                </a:cubicBezTo>
                <a:cubicBezTo>
                  <a:pt x="171" y="177"/>
                  <a:pt x="171" y="174"/>
                  <a:pt x="171" y="172"/>
                </a:cubicBezTo>
                <a:cubicBezTo>
                  <a:pt x="171" y="171"/>
                  <a:pt x="170" y="170"/>
                  <a:pt x="170" y="169"/>
                </a:cubicBezTo>
                <a:cubicBezTo>
                  <a:pt x="169" y="168"/>
                  <a:pt x="168" y="169"/>
                  <a:pt x="168" y="171"/>
                </a:cubicBezTo>
                <a:cubicBezTo>
                  <a:pt x="167" y="176"/>
                  <a:pt x="167" y="181"/>
                  <a:pt x="167" y="186"/>
                </a:cubicBezTo>
                <a:cubicBezTo>
                  <a:pt x="167" y="188"/>
                  <a:pt x="166" y="189"/>
                  <a:pt x="165" y="189"/>
                </a:cubicBezTo>
                <a:cubicBezTo>
                  <a:pt x="164" y="188"/>
                  <a:pt x="163" y="187"/>
                  <a:pt x="162" y="186"/>
                </a:cubicBezTo>
                <a:cubicBezTo>
                  <a:pt x="162" y="180"/>
                  <a:pt x="162" y="174"/>
                  <a:pt x="162" y="168"/>
                </a:cubicBezTo>
                <a:cubicBezTo>
                  <a:pt x="162" y="163"/>
                  <a:pt x="162" y="158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0" y="154"/>
                  <a:pt x="160" y="154"/>
                  <a:pt x="160" y="154"/>
                </a:cubicBezTo>
                <a:cubicBezTo>
                  <a:pt x="161" y="140"/>
                  <a:pt x="163" y="125"/>
                  <a:pt x="160" y="111"/>
                </a:cubicBezTo>
                <a:cubicBezTo>
                  <a:pt x="160" y="109"/>
                  <a:pt x="160" y="107"/>
                  <a:pt x="160" y="105"/>
                </a:cubicBezTo>
                <a:cubicBezTo>
                  <a:pt x="161" y="83"/>
                  <a:pt x="157" y="61"/>
                  <a:pt x="157" y="39"/>
                </a:cubicBezTo>
                <a:cubicBezTo>
                  <a:pt x="154" y="42"/>
                  <a:pt x="157" y="48"/>
                  <a:pt x="154" y="51"/>
                </a:cubicBezTo>
                <a:cubicBezTo>
                  <a:pt x="152" y="46"/>
                  <a:pt x="154" y="37"/>
                  <a:pt x="150" y="35"/>
                </a:cubicBezTo>
                <a:cubicBezTo>
                  <a:pt x="150" y="36"/>
                  <a:pt x="149" y="37"/>
                  <a:pt x="149" y="38"/>
                </a:cubicBezTo>
                <a:cubicBezTo>
                  <a:pt x="149" y="44"/>
                  <a:pt x="150" y="50"/>
                  <a:pt x="150" y="56"/>
                </a:cubicBezTo>
                <a:cubicBezTo>
                  <a:pt x="146" y="58"/>
                  <a:pt x="146" y="47"/>
                  <a:pt x="143" y="47"/>
                </a:cubicBezTo>
                <a:cubicBezTo>
                  <a:pt x="142" y="46"/>
                  <a:pt x="141" y="45"/>
                  <a:pt x="140" y="44"/>
                </a:cubicBezTo>
                <a:cubicBezTo>
                  <a:pt x="137" y="42"/>
                  <a:pt x="135" y="44"/>
                  <a:pt x="134" y="50"/>
                </a:cubicBezTo>
                <a:cubicBezTo>
                  <a:pt x="134" y="53"/>
                  <a:pt x="135" y="60"/>
                  <a:pt x="133" y="60"/>
                </a:cubicBezTo>
                <a:cubicBezTo>
                  <a:pt x="129" y="60"/>
                  <a:pt x="131" y="53"/>
                  <a:pt x="130" y="49"/>
                </a:cubicBezTo>
                <a:cubicBezTo>
                  <a:pt x="130" y="47"/>
                  <a:pt x="130" y="44"/>
                  <a:pt x="128" y="43"/>
                </a:cubicBezTo>
                <a:cubicBezTo>
                  <a:pt x="128" y="52"/>
                  <a:pt x="127" y="61"/>
                  <a:pt x="126" y="70"/>
                </a:cubicBezTo>
                <a:cubicBezTo>
                  <a:pt x="125" y="82"/>
                  <a:pt x="122" y="94"/>
                  <a:pt x="127" y="105"/>
                </a:cubicBezTo>
                <a:cubicBezTo>
                  <a:pt x="127" y="107"/>
                  <a:pt x="127" y="109"/>
                  <a:pt x="127" y="111"/>
                </a:cubicBezTo>
                <a:cubicBezTo>
                  <a:pt x="124" y="137"/>
                  <a:pt x="123" y="163"/>
                  <a:pt x="124" y="190"/>
                </a:cubicBezTo>
                <a:cubicBezTo>
                  <a:pt x="125" y="197"/>
                  <a:pt x="124" y="205"/>
                  <a:pt x="123" y="213"/>
                </a:cubicBezTo>
                <a:cubicBezTo>
                  <a:pt x="123" y="214"/>
                  <a:pt x="122" y="215"/>
                  <a:pt x="122" y="215"/>
                </a:cubicBezTo>
                <a:cubicBezTo>
                  <a:pt x="121" y="215"/>
                  <a:pt x="121" y="214"/>
                  <a:pt x="120" y="213"/>
                </a:cubicBezTo>
                <a:cubicBezTo>
                  <a:pt x="120" y="213"/>
                  <a:pt x="120" y="212"/>
                  <a:pt x="120" y="211"/>
                </a:cubicBezTo>
                <a:cubicBezTo>
                  <a:pt x="120" y="211"/>
                  <a:pt x="120" y="210"/>
                  <a:pt x="120" y="209"/>
                </a:cubicBezTo>
                <a:cubicBezTo>
                  <a:pt x="119" y="208"/>
                  <a:pt x="120" y="205"/>
                  <a:pt x="118" y="205"/>
                </a:cubicBezTo>
                <a:cubicBezTo>
                  <a:pt x="118" y="206"/>
                  <a:pt x="117" y="207"/>
                  <a:pt x="117" y="209"/>
                </a:cubicBezTo>
                <a:cubicBezTo>
                  <a:pt x="117" y="211"/>
                  <a:pt x="117" y="215"/>
                  <a:pt x="115" y="214"/>
                </a:cubicBezTo>
                <a:cubicBezTo>
                  <a:pt x="114" y="214"/>
                  <a:pt x="113" y="210"/>
                  <a:pt x="114" y="208"/>
                </a:cubicBezTo>
                <a:cubicBezTo>
                  <a:pt x="114" y="197"/>
                  <a:pt x="111" y="186"/>
                  <a:pt x="118" y="177"/>
                </a:cubicBezTo>
                <a:cubicBezTo>
                  <a:pt x="121" y="172"/>
                  <a:pt x="119" y="162"/>
                  <a:pt x="116" y="156"/>
                </a:cubicBezTo>
                <a:cubicBezTo>
                  <a:pt x="114" y="154"/>
                  <a:pt x="113" y="152"/>
                  <a:pt x="113" y="149"/>
                </a:cubicBezTo>
                <a:cubicBezTo>
                  <a:pt x="113" y="145"/>
                  <a:pt x="114" y="141"/>
                  <a:pt x="115" y="138"/>
                </a:cubicBezTo>
                <a:cubicBezTo>
                  <a:pt x="118" y="134"/>
                  <a:pt x="118" y="129"/>
                  <a:pt x="118" y="122"/>
                </a:cubicBezTo>
                <a:cubicBezTo>
                  <a:pt x="118" y="109"/>
                  <a:pt x="115" y="96"/>
                  <a:pt x="121" y="84"/>
                </a:cubicBezTo>
                <a:cubicBezTo>
                  <a:pt x="121" y="83"/>
                  <a:pt x="120" y="81"/>
                  <a:pt x="119" y="81"/>
                </a:cubicBezTo>
                <a:cubicBezTo>
                  <a:pt x="118" y="81"/>
                  <a:pt x="116" y="80"/>
                  <a:pt x="115" y="85"/>
                </a:cubicBezTo>
                <a:cubicBezTo>
                  <a:pt x="115" y="88"/>
                  <a:pt x="116" y="92"/>
                  <a:pt x="114" y="95"/>
                </a:cubicBezTo>
                <a:cubicBezTo>
                  <a:pt x="113" y="88"/>
                  <a:pt x="111" y="82"/>
                  <a:pt x="111" y="75"/>
                </a:cubicBezTo>
                <a:cubicBezTo>
                  <a:pt x="111" y="71"/>
                  <a:pt x="110" y="68"/>
                  <a:pt x="108" y="66"/>
                </a:cubicBezTo>
                <a:cubicBezTo>
                  <a:pt x="107" y="66"/>
                  <a:pt x="106" y="64"/>
                  <a:pt x="106" y="63"/>
                </a:cubicBezTo>
                <a:cubicBezTo>
                  <a:pt x="105" y="62"/>
                  <a:pt x="105" y="60"/>
                  <a:pt x="106" y="59"/>
                </a:cubicBezTo>
                <a:cubicBezTo>
                  <a:pt x="106" y="57"/>
                  <a:pt x="107" y="56"/>
                  <a:pt x="108" y="56"/>
                </a:cubicBezTo>
                <a:cubicBezTo>
                  <a:pt x="110" y="58"/>
                  <a:pt x="112" y="60"/>
                  <a:pt x="114" y="65"/>
                </a:cubicBezTo>
                <a:cubicBezTo>
                  <a:pt x="114" y="67"/>
                  <a:pt x="115" y="71"/>
                  <a:pt x="117" y="70"/>
                </a:cubicBezTo>
                <a:cubicBezTo>
                  <a:pt x="117" y="62"/>
                  <a:pt x="117" y="53"/>
                  <a:pt x="117" y="45"/>
                </a:cubicBezTo>
                <a:cubicBezTo>
                  <a:pt x="117" y="43"/>
                  <a:pt x="116" y="42"/>
                  <a:pt x="115" y="41"/>
                </a:cubicBezTo>
                <a:cubicBezTo>
                  <a:pt x="115" y="40"/>
                  <a:pt x="114" y="42"/>
                  <a:pt x="114" y="43"/>
                </a:cubicBezTo>
                <a:cubicBezTo>
                  <a:pt x="113" y="44"/>
                  <a:pt x="113" y="51"/>
                  <a:pt x="111" y="44"/>
                </a:cubicBezTo>
                <a:cubicBezTo>
                  <a:pt x="111" y="42"/>
                  <a:pt x="110" y="40"/>
                  <a:pt x="109" y="40"/>
                </a:cubicBezTo>
                <a:cubicBezTo>
                  <a:pt x="106" y="41"/>
                  <a:pt x="105" y="37"/>
                  <a:pt x="104" y="32"/>
                </a:cubicBezTo>
                <a:cubicBezTo>
                  <a:pt x="104" y="30"/>
                  <a:pt x="103" y="29"/>
                  <a:pt x="102" y="30"/>
                </a:cubicBezTo>
                <a:cubicBezTo>
                  <a:pt x="102" y="30"/>
                  <a:pt x="101" y="32"/>
                  <a:pt x="101" y="33"/>
                </a:cubicBezTo>
                <a:cubicBezTo>
                  <a:pt x="101" y="50"/>
                  <a:pt x="99" y="68"/>
                  <a:pt x="101" y="86"/>
                </a:cubicBezTo>
                <a:cubicBezTo>
                  <a:pt x="102" y="89"/>
                  <a:pt x="101" y="92"/>
                  <a:pt x="100" y="92"/>
                </a:cubicBezTo>
                <a:cubicBezTo>
                  <a:pt x="98" y="92"/>
                  <a:pt x="97" y="89"/>
                  <a:pt x="97" y="86"/>
                </a:cubicBezTo>
                <a:cubicBezTo>
                  <a:pt x="96" y="82"/>
                  <a:pt x="97" y="79"/>
                  <a:pt x="97" y="75"/>
                </a:cubicBezTo>
                <a:cubicBezTo>
                  <a:pt x="99" y="68"/>
                  <a:pt x="99" y="62"/>
                  <a:pt x="99" y="55"/>
                </a:cubicBezTo>
                <a:cubicBezTo>
                  <a:pt x="99" y="53"/>
                  <a:pt x="98" y="50"/>
                  <a:pt x="97" y="48"/>
                </a:cubicBezTo>
                <a:cubicBezTo>
                  <a:pt x="97" y="47"/>
                  <a:pt x="96" y="46"/>
                  <a:pt x="96" y="46"/>
                </a:cubicBezTo>
                <a:cubicBezTo>
                  <a:pt x="95" y="46"/>
                  <a:pt x="94" y="47"/>
                  <a:pt x="94" y="48"/>
                </a:cubicBezTo>
                <a:cubicBezTo>
                  <a:pt x="94" y="59"/>
                  <a:pt x="92" y="69"/>
                  <a:pt x="92" y="79"/>
                </a:cubicBezTo>
                <a:cubicBezTo>
                  <a:pt x="92" y="116"/>
                  <a:pt x="92" y="154"/>
                  <a:pt x="92" y="191"/>
                </a:cubicBezTo>
                <a:cubicBezTo>
                  <a:pt x="92" y="194"/>
                  <a:pt x="91" y="198"/>
                  <a:pt x="93" y="202"/>
                </a:cubicBezTo>
                <a:cubicBezTo>
                  <a:pt x="93" y="201"/>
                  <a:pt x="94" y="199"/>
                  <a:pt x="94" y="198"/>
                </a:cubicBezTo>
                <a:cubicBezTo>
                  <a:pt x="94" y="174"/>
                  <a:pt x="98" y="150"/>
                  <a:pt x="97" y="125"/>
                </a:cubicBezTo>
                <a:cubicBezTo>
                  <a:pt x="96" y="118"/>
                  <a:pt x="99" y="111"/>
                  <a:pt x="98" y="104"/>
                </a:cubicBezTo>
                <a:cubicBezTo>
                  <a:pt x="98" y="103"/>
                  <a:pt x="99" y="101"/>
                  <a:pt x="100" y="100"/>
                </a:cubicBezTo>
                <a:cubicBezTo>
                  <a:pt x="101" y="100"/>
                  <a:pt x="102" y="101"/>
                  <a:pt x="102" y="104"/>
                </a:cubicBezTo>
                <a:cubicBezTo>
                  <a:pt x="103" y="113"/>
                  <a:pt x="103" y="122"/>
                  <a:pt x="103" y="131"/>
                </a:cubicBezTo>
                <a:cubicBezTo>
                  <a:pt x="104" y="140"/>
                  <a:pt x="104" y="142"/>
                  <a:pt x="107" y="150"/>
                </a:cubicBezTo>
                <a:cubicBezTo>
                  <a:pt x="108" y="144"/>
                  <a:pt x="107" y="137"/>
                  <a:pt x="107" y="131"/>
                </a:cubicBezTo>
                <a:cubicBezTo>
                  <a:pt x="107" y="123"/>
                  <a:pt x="107" y="116"/>
                  <a:pt x="107" y="109"/>
                </a:cubicBezTo>
                <a:cubicBezTo>
                  <a:pt x="107" y="107"/>
                  <a:pt x="108" y="105"/>
                  <a:pt x="109" y="105"/>
                </a:cubicBezTo>
                <a:cubicBezTo>
                  <a:pt x="110" y="105"/>
                  <a:pt x="111" y="108"/>
                  <a:pt x="111" y="109"/>
                </a:cubicBezTo>
                <a:cubicBezTo>
                  <a:pt x="109" y="118"/>
                  <a:pt x="109" y="126"/>
                  <a:pt x="110" y="135"/>
                </a:cubicBezTo>
                <a:cubicBezTo>
                  <a:pt x="112" y="143"/>
                  <a:pt x="111" y="153"/>
                  <a:pt x="108" y="161"/>
                </a:cubicBezTo>
                <a:cubicBezTo>
                  <a:pt x="105" y="167"/>
                  <a:pt x="105" y="167"/>
                  <a:pt x="109" y="172"/>
                </a:cubicBezTo>
                <a:cubicBezTo>
                  <a:pt x="111" y="173"/>
                  <a:pt x="111" y="176"/>
                  <a:pt x="110" y="178"/>
                </a:cubicBezTo>
                <a:cubicBezTo>
                  <a:pt x="109" y="186"/>
                  <a:pt x="108" y="194"/>
                  <a:pt x="110" y="201"/>
                </a:cubicBezTo>
                <a:cubicBezTo>
                  <a:pt x="111" y="207"/>
                  <a:pt x="111" y="211"/>
                  <a:pt x="108" y="215"/>
                </a:cubicBezTo>
                <a:cubicBezTo>
                  <a:pt x="106" y="220"/>
                  <a:pt x="105" y="226"/>
                  <a:pt x="104" y="231"/>
                </a:cubicBezTo>
                <a:cubicBezTo>
                  <a:pt x="104" y="233"/>
                  <a:pt x="104" y="235"/>
                  <a:pt x="105" y="236"/>
                </a:cubicBezTo>
                <a:cubicBezTo>
                  <a:pt x="105" y="236"/>
                  <a:pt x="106" y="235"/>
                  <a:pt x="107" y="234"/>
                </a:cubicBezTo>
                <a:cubicBezTo>
                  <a:pt x="107" y="232"/>
                  <a:pt x="107" y="228"/>
                  <a:pt x="109" y="228"/>
                </a:cubicBezTo>
                <a:cubicBezTo>
                  <a:pt x="111" y="228"/>
                  <a:pt x="111" y="232"/>
                  <a:pt x="111" y="236"/>
                </a:cubicBezTo>
                <a:cubicBezTo>
                  <a:pt x="111" y="239"/>
                  <a:pt x="110" y="243"/>
                  <a:pt x="110" y="247"/>
                </a:cubicBezTo>
                <a:cubicBezTo>
                  <a:pt x="110" y="249"/>
                  <a:pt x="110" y="251"/>
                  <a:pt x="111" y="251"/>
                </a:cubicBezTo>
                <a:cubicBezTo>
                  <a:pt x="113" y="252"/>
                  <a:pt x="113" y="250"/>
                  <a:pt x="113" y="248"/>
                </a:cubicBezTo>
                <a:cubicBezTo>
                  <a:pt x="113" y="246"/>
                  <a:pt x="113" y="244"/>
                  <a:pt x="113" y="242"/>
                </a:cubicBezTo>
                <a:cubicBezTo>
                  <a:pt x="114" y="239"/>
                  <a:pt x="113" y="236"/>
                  <a:pt x="115" y="236"/>
                </a:cubicBezTo>
                <a:cubicBezTo>
                  <a:pt x="117" y="236"/>
                  <a:pt x="117" y="240"/>
                  <a:pt x="117" y="242"/>
                </a:cubicBezTo>
                <a:cubicBezTo>
                  <a:pt x="115" y="248"/>
                  <a:pt x="117" y="255"/>
                  <a:pt x="116" y="261"/>
                </a:cubicBezTo>
                <a:cubicBezTo>
                  <a:pt x="116" y="262"/>
                  <a:pt x="117" y="263"/>
                  <a:pt x="118" y="263"/>
                </a:cubicBezTo>
                <a:cubicBezTo>
                  <a:pt x="118" y="263"/>
                  <a:pt x="119" y="262"/>
                  <a:pt x="119" y="261"/>
                </a:cubicBezTo>
                <a:cubicBezTo>
                  <a:pt x="120" y="259"/>
                  <a:pt x="119" y="255"/>
                  <a:pt x="122" y="254"/>
                </a:cubicBezTo>
                <a:cubicBezTo>
                  <a:pt x="122" y="268"/>
                  <a:pt x="123" y="282"/>
                  <a:pt x="122" y="296"/>
                </a:cubicBezTo>
                <a:cubicBezTo>
                  <a:pt x="121" y="300"/>
                  <a:pt x="121" y="305"/>
                  <a:pt x="122" y="309"/>
                </a:cubicBezTo>
                <a:cubicBezTo>
                  <a:pt x="124" y="319"/>
                  <a:pt x="123" y="328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4" y="337"/>
                  <a:pt x="124" y="337"/>
                  <a:pt x="124" y="337"/>
                </a:cubicBezTo>
                <a:cubicBezTo>
                  <a:pt x="123" y="338"/>
                  <a:pt x="122" y="339"/>
                  <a:pt x="122" y="341"/>
                </a:cubicBezTo>
                <a:cubicBezTo>
                  <a:pt x="122" y="341"/>
                  <a:pt x="122" y="341"/>
                  <a:pt x="122" y="341"/>
                </a:cubicBezTo>
                <a:cubicBezTo>
                  <a:pt x="122" y="345"/>
                  <a:pt x="121" y="349"/>
                  <a:pt x="121" y="353"/>
                </a:cubicBezTo>
                <a:cubicBezTo>
                  <a:pt x="119" y="350"/>
                  <a:pt x="120" y="345"/>
                  <a:pt x="119" y="342"/>
                </a:cubicBezTo>
                <a:cubicBezTo>
                  <a:pt x="119" y="338"/>
                  <a:pt x="117" y="337"/>
                  <a:pt x="115" y="340"/>
                </a:cubicBezTo>
                <a:cubicBezTo>
                  <a:pt x="114" y="344"/>
                  <a:pt x="112" y="341"/>
                  <a:pt x="112" y="338"/>
                </a:cubicBezTo>
                <a:cubicBezTo>
                  <a:pt x="111" y="336"/>
                  <a:pt x="112" y="333"/>
                  <a:pt x="112" y="330"/>
                </a:cubicBezTo>
                <a:cubicBezTo>
                  <a:pt x="112" y="329"/>
                  <a:pt x="111" y="328"/>
                  <a:pt x="111" y="328"/>
                </a:cubicBezTo>
                <a:cubicBezTo>
                  <a:pt x="110" y="327"/>
                  <a:pt x="109" y="328"/>
                  <a:pt x="109" y="330"/>
                </a:cubicBezTo>
                <a:cubicBezTo>
                  <a:pt x="109" y="333"/>
                  <a:pt x="109" y="336"/>
                  <a:pt x="109" y="340"/>
                </a:cubicBezTo>
                <a:cubicBezTo>
                  <a:pt x="109" y="341"/>
                  <a:pt x="108" y="342"/>
                  <a:pt x="107" y="342"/>
                </a:cubicBezTo>
                <a:cubicBezTo>
                  <a:pt x="107" y="341"/>
                  <a:pt x="106" y="340"/>
                  <a:pt x="106" y="339"/>
                </a:cubicBezTo>
                <a:cubicBezTo>
                  <a:pt x="107" y="331"/>
                  <a:pt x="105" y="322"/>
                  <a:pt x="107" y="314"/>
                </a:cubicBezTo>
                <a:cubicBezTo>
                  <a:pt x="108" y="310"/>
                  <a:pt x="106" y="304"/>
                  <a:pt x="109" y="300"/>
                </a:cubicBezTo>
                <a:cubicBezTo>
                  <a:pt x="113" y="303"/>
                  <a:pt x="110" y="310"/>
                  <a:pt x="111" y="315"/>
                </a:cubicBezTo>
                <a:cubicBezTo>
                  <a:pt x="111" y="317"/>
                  <a:pt x="112" y="317"/>
                  <a:pt x="113" y="317"/>
                </a:cubicBezTo>
                <a:cubicBezTo>
                  <a:pt x="114" y="311"/>
                  <a:pt x="115" y="305"/>
                  <a:pt x="118" y="300"/>
                </a:cubicBezTo>
                <a:cubicBezTo>
                  <a:pt x="120" y="296"/>
                  <a:pt x="119" y="289"/>
                  <a:pt x="119" y="283"/>
                </a:cubicBezTo>
                <a:cubicBezTo>
                  <a:pt x="119" y="282"/>
                  <a:pt x="118" y="281"/>
                  <a:pt x="118" y="281"/>
                </a:cubicBezTo>
                <a:cubicBezTo>
                  <a:pt x="115" y="282"/>
                  <a:pt x="113" y="275"/>
                  <a:pt x="111" y="277"/>
                </a:cubicBezTo>
                <a:cubicBezTo>
                  <a:pt x="108" y="280"/>
                  <a:pt x="107" y="278"/>
                  <a:pt x="106" y="274"/>
                </a:cubicBezTo>
                <a:cubicBezTo>
                  <a:pt x="105" y="270"/>
                  <a:pt x="106" y="264"/>
                  <a:pt x="103" y="261"/>
                </a:cubicBezTo>
                <a:cubicBezTo>
                  <a:pt x="103" y="274"/>
                  <a:pt x="101" y="285"/>
                  <a:pt x="99" y="297"/>
                </a:cubicBezTo>
                <a:cubicBezTo>
                  <a:pt x="99" y="283"/>
                  <a:pt x="99" y="269"/>
                  <a:pt x="98" y="256"/>
                </a:cubicBezTo>
                <a:cubicBezTo>
                  <a:pt x="98" y="255"/>
                  <a:pt x="98" y="254"/>
                  <a:pt x="98" y="254"/>
                </a:cubicBezTo>
                <a:cubicBezTo>
                  <a:pt x="97" y="252"/>
                  <a:pt x="97" y="257"/>
                  <a:pt x="96" y="250"/>
                </a:cubicBezTo>
                <a:cubicBezTo>
                  <a:pt x="97" y="274"/>
                  <a:pt x="94" y="292"/>
                  <a:pt x="91" y="311"/>
                </a:cubicBezTo>
                <a:cubicBezTo>
                  <a:pt x="90" y="304"/>
                  <a:pt x="90" y="297"/>
                  <a:pt x="91" y="290"/>
                </a:cubicBezTo>
                <a:cubicBezTo>
                  <a:pt x="91" y="287"/>
                  <a:pt x="92" y="285"/>
                  <a:pt x="92" y="282"/>
                </a:cubicBezTo>
                <a:cubicBezTo>
                  <a:pt x="92" y="281"/>
                  <a:pt x="91" y="280"/>
                  <a:pt x="90" y="280"/>
                </a:cubicBezTo>
                <a:cubicBezTo>
                  <a:pt x="90" y="280"/>
                  <a:pt x="89" y="281"/>
                  <a:pt x="89" y="281"/>
                </a:cubicBezTo>
                <a:cubicBezTo>
                  <a:pt x="88" y="291"/>
                  <a:pt x="87" y="301"/>
                  <a:pt x="86" y="310"/>
                </a:cubicBezTo>
                <a:cubicBezTo>
                  <a:pt x="86" y="312"/>
                  <a:pt x="86" y="314"/>
                  <a:pt x="86" y="316"/>
                </a:cubicBezTo>
                <a:cubicBezTo>
                  <a:pt x="87" y="318"/>
                  <a:pt x="88" y="320"/>
                  <a:pt x="88" y="320"/>
                </a:cubicBezTo>
                <a:cubicBezTo>
                  <a:pt x="93" y="322"/>
                  <a:pt x="97" y="323"/>
                  <a:pt x="100" y="311"/>
                </a:cubicBezTo>
                <a:cubicBezTo>
                  <a:pt x="100" y="331"/>
                  <a:pt x="100" y="331"/>
                  <a:pt x="100" y="331"/>
                </a:cubicBezTo>
                <a:cubicBezTo>
                  <a:pt x="98" y="327"/>
                  <a:pt x="96" y="325"/>
                  <a:pt x="94" y="327"/>
                </a:cubicBezTo>
                <a:cubicBezTo>
                  <a:pt x="90" y="330"/>
                  <a:pt x="88" y="335"/>
                  <a:pt x="87" y="342"/>
                </a:cubicBezTo>
                <a:cubicBezTo>
                  <a:pt x="86" y="345"/>
                  <a:pt x="83" y="345"/>
                  <a:pt x="83" y="342"/>
                </a:cubicBezTo>
                <a:cubicBezTo>
                  <a:pt x="80" y="332"/>
                  <a:pt x="78" y="322"/>
                  <a:pt x="82" y="311"/>
                </a:cubicBezTo>
                <a:cubicBezTo>
                  <a:pt x="84" y="306"/>
                  <a:pt x="84" y="301"/>
                  <a:pt x="84" y="295"/>
                </a:cubicBezTo>
                <a:cubicBezTo>
                  <a:pt x="84" y="285"/>
                  <a:pt x="84" y="275"/>
                  <a:pt x="85" y="264"/>
                </a:cubicBezTo>
                <a:cubicBezTo>
                  <a:pt x="87" y="255"/>
                  <a:pt x="87" y="244"/>
                  <a:pt x="84" y="235"/>
                </a:cubicBezTo>
                <a:cubicBezTo>
                  <a:pt x="82" y="229"/>
                  <a:pt x="82" y="223"/>
                  <a:pt x="82" y="217"/>
                </a:cubicBezTo>
                <a:cubicBezTo>
                  <a:pt x="82" y="203"/>
                  <a:pt x="82" y="190"/>
                  <a:pt x="82" y="177"/>
                </a:cubicBezTo>
                <a:cubicBezTo>
                  <a:pt x="82" y="168"/>
                  <a:pt x="82" y="159"/>
                  <a:pt x="81" y="148"/>
                </a:cubicBezTo>
                <a:cubicBezTo>
                  <a:pt x="79" y="156"/>
                  <a:pt x="80" y="163"/>
                  <a:pt x="79" y="169"/>
                </a:cubicBezTo>
                <a:cubicBezTo>
                  <a:pt x="76" y="180"/>
                  <a:pt x="77" y="193"/>
                  <a:pt x="78" y="204"/>
                </a:cubicBezTo>
                <a:cubicBezTo>
                  <a:pt x="79" y="217"/>
                  <a:pt x="78" y="228"/>
                  <a:pt x="75" y="238"/>
                </a:cubicBezTo>
                <a:cubicBezTo>
                  <a:pt x="71" y="247"/>
                  <a:pt x="73" y="252"/>
                  <a:pt x="76" y="259"/>
                </a:cubicBezTo>
                <a:cubicBezTo>
                  <a:pt x="77" y="261"/>
                  <a:pt x="78" y="262"/>
                  <a:pt x="79" y="264"/>
                </a:cubicBezTo>
                <a:cubicBezTo>
                  <a:pt x="82" y="269"/>
                  <a:pt x="83" y="278"/>
                  <a:pt x="80" y="283"/>
                </a:cubicBezTo>
                <a:cubicBezTo>
                  <a:pt x="79" y="287"/>
                  <a:pt x="78" y="291"/>
                  <a:pt x="76" y="294"/>
                </a:cubicBezTo>
                <a:cubicBezTo>
                  <a:pt x="74" y="295"/>
                  <a:pt x="74" y="287"/>
                  <a:pt x="71" y="290"/>
                </a:cubicBezTo>
                <a:cubicBezTo>
                  <a:pt x="71" y="301"/>
                  <a:pt x="71" y="312"/>
                  <a:pt x="71" y="324"/>
                </a:cubicBezTo>
                <a:cubicBezTo>
                  <a:pt x="71" y="324"/>
                  <a:pt x="70" y="324"/>
                  <a:pt x="70" y="325"/>
                </a:cubicBezTo>
                <a:cubicBezTo>
                  <a:pt x="68" y="323"/>
                  <a:pt x="70" y="318"/>
                  <a:pt x="67" y="317"/>
                </a:cubicBezTo>
                <a:cubicBezTo>
                  <a:pt x="67" y="324"/>
                  <a:pt x="65" y="328"/>
                  <a:pt x="63" y="334"/>
                </a:cubicBezTo>
                <a:cubicBezTo>
                  <a:pt x="63" y="336"/>
                  <a:pt x="63" y="339"/>
                  <a:pt x="63" y="341"/>
                </a:cubicBezTo>
                <a:cubicBezTo>
                  <a:pt x="64" y="341"/>
                  <a:pt x="65" y="341"/>
                  <a:pt x="66" y="340"/>
                </a:cubicBezTo>
                <a:cubicBezTo>
                  <a:pt x="67" y="340"/>
                  <a:pt x="68" y="339"/>
                  <a:pt x="69" y="342"/>
                </a:cubicBezTo>
                <a:cubicBezTo>
                  <a:pt x="69" y="346"/>
                  <a:pt x="70" y="350"/>
                  <a:pt x="70" y="353"/>
                </a:cubicBezTo>
                <a:cubicBezTo>
                  <a:pt x="69" y="361"/>
                  <a:pt x="69" y="369"/>
                  <a:pt x="69" y="377"/>
                </a:cubicBezTo>
                <a:cubicBezTo>
                  <a:pt x="69" y="401"/>
                  <a:pt x="69" y="401"/>
                  <a:pt x="69" y="401"/>
                </a:cubicBezTo>
                <a:cubicBezTo>
                  <a:pt x="66" y="413"/>
                  <a:pt x="66" y="420"/>
                  <a:pt x="69" y="432"/>
                </a:cubicBezTo>
                <a:cubicBezTo>
                  <a:pt x="69" y="432"/>
                  <a:pt x="69" y="432"/>
                  <a:pt x="69" y="432"/>
                </a:cubicBezTo>
                <a:cubicBezTo>
                  <a:pt x="69" y="434"/>
                  <a:pt x="69" y="435"/>
                  <a:pt x="69" y="436"/>
                </a:cubicBezTo>
                <a:cubicBezTo>
                  <a:pt x="69" y="436"/>
                  <a:pt x="69" y="436"/>
                  <a:pt x="69" y="436"/>
                </a:cubicBezTo>
                <a:cubicBezTo>
                  <a:pt x="68" y="439"/>
                  <a:pt x="67" y="441"/>
                  <a:pt x="67" y="443"/>
                </a:cubicBezTo>
                <a:cubicBezTo>
                  <a:pt x="66" y="445"/>
                  <a:pt x="65" y="445"/>
                  <a:pt x="65" y="443"/>
                </a:cubicBezTo>
                <a:cubicBezTo>
                  <a:pt x="64" y="433"/>
                  <a:pt x="61" y="439"/>
                  <a:pt x="58" y="440"/>
                </a:cubicBezTo>
                <a:cubicBezTo>
                  <a:pt x="58" y="431"/>
                  <a:pt x="58" y="422"/>
                  <a:pt x="58" y="413"/>
                </a:cubicBezTo>
                <a:cubicBezTo>
                  <a:pt x="58" y="413"/>
                  <a:pt x="58" y="413"/>
                  <a:pt x="58" y="413"/>
                </a:cubicBezTo>
                <a:cubicBezTo>
                  <a:pt x="59" y="406"/>
                  <a:pt x="61" y="400"/>
                  <a:pt x="60" y="392"/>
                </a:cubicBezTo>
                <a:cubicBezTo>
                  <a:pt x="60" y="392"/>
                  <a:pt x="60" y="392"/>
                  <a:pt x="60" y="392"/>
                </a:cubicBezTo>
                <a:cubicBezTo>
                  <a:pt x="64" y="397"/>
                  <a:pt x="62" y="404"/>
                  <a:pt x="63" y="410"/>
                </a:cubicBezTo>
                <a:cubicBezTo>
                  <a:pt x="63" y="416"/>
                  <a:pt x="62" y="423"/>
                  <a:pt x="65" y="432"/>
                </a:cubicBezTo>
                <a:cubicBezTo>
                  <a:pt x="65" y="422"/>
                  <a:pt x="65" y="416"/>
                  <a:pt x="65" y="410"/>
                </a:cubicBezTo>
                <a:cubicBezTo>
                  <a:pt x="65" y="405"/>
                  <a:pt x="65" y="400"/>
                  <a:pt x="66" y="395"/>
                </a:cubicBezTo>
                <a:cubicBezTo>
                  <a:pt x="68" y="382"/>
                  <a:pt x="67" y="369"/>
                  <a:pt x="67" y="355"/>
                </a:cubicBezTo>
                <a:cubicBezTo>
                  <a:pt x="67" y="354"/>
                  <a:pt x="66" y="352"/>
                  <a:pt x="65" y="351"/>
                </a:cubicBezTo>
                <a:cubicBezTo>
                  <a:pt x="64" y="350"/>
                  <a:pt x="63" y="353"/>
                  <a:pt x="63" y="355"/>
                </a:cubicBezTo>
                <a:cubicBezTo>
                  <a:pt x="64" y="363"/>
                  <a:pt x="62" y="369"/>
                  <a:pt x="58" y="373"/>
                </a:cubicBezTo>
                <a:cubicBezTo>
                  <a:pt x="57" y="372"/>
                  <a:pt x="56" y="363"/>
                  <a:pt x="53" y="369"/>
                </a:cubicBezTo>
                <a:cubicBezTo>
                  <a:pt x="52" y="371"/>
                  <a:pt x="51" y="370"/>
                  <a:pt x="50" y="368"/>
                </a:cubicBezTo>
                <a:cubicBezTo>
                  <a:pt x="50" y="361"/>
                  <a:pt x="50" y="355"/>
                  <a:pt x="51" y="348"/>
                </a:cubicBezTo>
                <a:cubicBezTo>
                  <a:pt x="53" y="340"/>
                  <a:pt x="52" y="332"/>
                  <a:pt x="52" y="323"/>
                </a:cubicBezTo>
                <a:cubicBezTo>
                  <a:pt x="52" y="320"/>
                  <a:pt x="51" y="320"/>
                  <a:pt x="50" y="321"/>
                </a:cubicBezTo>
                <a:cubicBezTo>
                  <a:pt x="50" y="322"/>
                  <a:pt x="50" y="325"/>
                  <a:pt x="48" y="324"/>
                </a:cubicBezTo>
                <a:cubicBezTo>
                  <a:pt x="48" y="318"/>
                  <a:pt x="48" y="312"/>
                  <a:pt x="49" y="306"/>
                </a:cubicBezTo>
                <a:cubicBezTo>
                  <a:pt x="50" y="299"/>
                  <a:pt x="50" y="292"/>
                  <a:pt x="51" y="285"/>
                </a:cubicBezTo>
                <a:cubicBezTo>
                  <a:pt x="51" y="282"/>
                  <a:pt x="52" y="280"/>
                  <a:pt x="53" y="280"/>
                </a:cubicBezTo>
                <a:cubicBezTo>
                  <a:pt x="56" y="279"/>
                  <a:pt x="57" y="277"/>
                  <a:pt x="56" y="273"/>
                </a:cubicBezTo>
                <a:cubicBezTo>
                  <a:pt x="54" y="254"/>
                  <a:pt x="51" y="235"/>
                  <a:pt x="52" y="215"/>
                </a:cubicBezTo>
                <a:cubicBezTo>
                  <a:pt x="52" y="214"/>
                  <a:pt x="51" y="213"/>
                  <a:pt x="51" y="213"/>
                </a:cubicBezTo>
                <a:cubicBezTo>
                  <a:pt x="50" y="213"/>
                  <a:pt x="49" y="214"/>
                  <a:pt x="49" y="215"/>
                </a:cubicBezTo>
                <a:cubicBezTo>
                  <a:pt x="49" y="219"/>
                  <a:pt x="49" y="224"/>
                  <a:pt x="49" y="228"/>
                </a:cubicBezTo>
                <a:cubicBezTo>
                  <a:pt x="49" y="231"/>
                  <a:pt x="49" y="234"/>
                  <a:pt x="48" y="236"/>
                </a:cubicBezTo>
                <a:cubicBezTo>
                  <a:pt x="48" y="238"/>
                  <a:pt x="48" y="242"/>
                  <a:pt x="46" y="241"/>
                </a:cubicBezTo>
                <a:cubicBezTo>
                  <a:pt x="46" y="233"/>
                  <a:pt x="46" y="225"/>
                  <a:pt x="45" y="216"/>
                </a:cubicBezTo>
                <a:cubicBezTo>
                  <a:pt x="43" y="221"/>
                  <a:pt x="44" y="226"/>
                  <a:pt x="44" y="229"/>
                </a:cubicBezTo>
                <a:cubicBezTo>
                  <a:pt x="41" y="240"/>
                  <a:pt x="41" y="251"/>
                  <a:pt x="41" y="262"/>
                </a:cubicBezTo>
                <a:cubicBezTo>
                  <a:pt x="42" y="267"/>
                  <a:pt x="41" y="271"/>
                  <a:pt x="40" y="275"/>
                </a:cubicBezTo>
                <a:cubicBezTo>
                  <a:pt x="39" y="280"/>
                  <a:pt x="41" y="284"/>
                  <a:pt x="43" y="286"/>
                </a:cubicBezTo>
                <a:cubicBezTo>
                  <a:pt x="45" y="283"/>
                  <a:pt x="43" y="277"/>
                  <a:pt x="46" y="273"/>
                </a:cubicBezTo>
                <a:cubicBezTo>
                  <a:pt x="46" y="281"/>
                  <a:pt x="46" y="289"/>
                  <a:pt x="45" y="297"/>
                </a:cubicBezTo>
                <a:cubicBezTo>
                  <a:pt x="45" y="298"/>
                  <a:pt x="44" y="300"/>
                  <a:pt x="44" y="301"/>
                </a:cubicBezTo>
                <a:cubicBezTo>
                  <a:pt x="44" y="301"/>
                  <a:pt x="44" y="301"/>
                  <a:pt x="44" y="301"/>
                </a:cubicBezTo>
                <a:cubicBezTo>
                  <a:pt x="43" y="303"/>
                  <a:pt x="43" y="304"/>
                  <a:pt x="43" y="306"/>
                </a:cubicBezTo>
                <a:cubicBezTo>
                  <a:pt x="43" y="304"/>
                  <a:pt x="43" y="303"/>
                  <a:pt x="44" y="301"/>
                </a:cubicBezTo>
                <a:cubicBezTo>
                  <a:pt x="43" y="299"/>
                  <a:pt x="41" y="297"/>
                  <a:pt x="40" y="299"/>
                </a:cubicBezTo>
                <a:cubicBezTo>
                  <a:pt x="35" y="310"/>
                  <a:pt x="38" y="331"/>
                  <a:pt x="42" y="336"/>
                </a:cubicBezTo>
                <a:cubicBezTo>
                  <a:pt x="45" y="340"/>
                  <a:pt x="46" y="345"/>
                  <a:pt x="46" y="352"/>
                </a:cubicBezTo>
                <a:cubicBezTo>
                  <a:pt x="42" y="347"/>
                  <a:pt x="40" y="353"/>
                  <a:pt x="36" y="353"/>
                </a:cubicBezTo>
                <a:cubicBezTo>
                  <a:pt x="37" y="358"/>
                  <a:pt x="39" y="361"/>
                  <a:pt x="39" y="365"/>
                </a:cubicBezTo>
                <a:cubicBezTo>
                  <a:pt x="40" y="370"/>
                  <a:pt x="39" y="373"/>
                  <a:pt x="35" y="377"/>
                </a:cubicBezTo>
                <a:cubicBezTo>
                  <a:pt x="33" y="377"/>
                  <a:pt x="31" y="379"/>
                  <a:pt x="31" y="383"/>
                </a:cubicBezTo>
                <a:cubicBezTo>
                  <a:pt x="31" y="390"/>
                  <a:pt x="30" y="394"/>
                  <a:pt x="27" y="397"/>
                </a:cubicBezTo>
                <a:cubicBezTo>
                  <a:pt x="25" y="395"/>
                  <a:pt x="23" y="393"/>
                  <a:pt x="22" y="395"/>
                </a:cubicBezTo>
                <a:cubicBezTo>
                  <a:pt x="19" y="399"/>
                  <a:pt x="16" y="397"/>
                  <a:pt x="13" y="398"/>
                </a:cubicBezTo>
                <a:cubicBezTo>
                  <a:pt x="11" y="398"/>
                  <a:pt x="10" y="397"/>
                  <a:pt x="10" y="394"/>
                </a:cubicBezTo>
                <a:cubicBezTo>
                  <a:pt x="10" y="392"/>
                  <a:pt x="9" y="390"/>
                  <a:pt x="8" y="392"/>
                </a:cubicBezTo>
                <a:cubicBezTo>
                  <a:pt x="7" y="392"/>
                  <a:pt x="7" y="394"/>
                  <a:pt x="7" y="395"/>
                </a:cubicBezTo>
                <a:cubicBezTo>
                  <a:pt x="7" y="399"/>
                  <a:pt x="7" y="402"/>
                  <a:pt x="7" y="406"/>
                </a:cubicBezTo>
                <a:cubicBezTo>
                  <a:pt x="7" y="407"/>
                  <a:pt x="8" y="410"/>
                  <a:pt x="9" y="410"/>
                </a:cubicBezTo>
                <a:cubicBezTo>
                  <a:pt x="10" y="411"/>
                  <a:pt x="12" y="411"/>
                  <a:pt x="11" y="416"/>
                </a:cubicBezTo>
                <a:cubicBezTo>
                  <a:pt x="9" y="428"/>
                  <a:pt x="9" y="440"/>
                  <a:pt x="7" y="451"/>
                </a:cubicBezTo>
                <a:cubicBezTo>
                  <a:pt x="6" y="460"/>
                  <a:pt x="9" y="468"/>
                  <a:pt x="7" y="476"/>
                </a:cubicBezTo>
                <a:cubicBezTo>
                  <a:pt x="5" y="482"/>
                  <a:pt x="6" y="489"/>
                  <a:pt x="6" y="496"/>
                </a:cubicBezTo>
                <a:cubicBezTo>
                  <a:pt x="6" y="496"/>
                  <a:pt x="6" y="496"/>
                  <a:pt x="6" y="496"/>
                </a:cubicBezTo>
                <a:cubicBezTo>
                  <a:pt x="6" y="498"/>
                  <a:pt x="6" y="500"/>
                  <a:pt x="6" y="502"/>
                </a:cubicBezTo>
                <a:cubicBezTo>
                  <a:pt x="6" y="513"/>
                  <a:pt x="6" y="513"/>
                  <a:pt x="0" y="525"/>
                </a:cubicBezTo>
                <a:cubicBezTo>
                  <a:pt x="0" y="526"/>
                  <a:pt x="0" y="526"/>
                  <a:pt x="0" y="527"/>
                </a:cubicBezTo>
                <a:cubicBezTo>
                  <a:pt x="0" y="529"/>
                  <a:pt x="0" y="531"/>
                  <a:pt x="0" y="532"/>
                </a:cubicBezTo>
                <a:cubicBezTo>
                  <a:pt x="0" y="533"/>
                  <a:pt x="1" y="533"/>
                  <a:pt x="2" y="532"/>
                </a:cubicBezTo>
                <a:cubicBezTo>
                  <a:pt x="3" y="532"/>
                  <a:pt x="4" y="530"/>
                  <a:pt x="5" y="531"/>
                </a:cubicBezTo>
                <a:cubicBezTo>
                  <a:pt x="6" y="537"/>
                  <a:pt x="5" y="544"/>
                  <a:pt x="8" y="550"/>
                </a:cubicBezTo>
                <a:cubicBezTo>
                  <a:pt x="10" y="556"/>
                  <a:pt x="7" y="562"/>
                  <a:pt x="8" y="569"/>
                </a:cubicBezTo>
                <a:cubicBezTo>
                  <a:pt x="8" y="575"/>
                  <a:pt x="8" y="582"/>
                  <a:pt x="8" y="589"/>
                </a:cubicBezTo>
                <a:cubicBezTo>
                  <a:pt x="8" y="593"/>
                  <a:pt x="8" y="597"/>
                  <a:pt x="8" y="601"/>
                </a:cubicBezTo>
                <a:cubicBezTo>
                  <a:pt x="8" y="603"/>
                  <a:pt x="8" y="606"/>
                  <a:pt x="8" y="608"/>
                </a:cubicBezTo>
                <a:cubicBezTo>
                  <a:pt x="7" y="612"/>
                  <a:pt x="5" y="615"/>
                  <a:pt x="5" y="619"/>
                </a:cubicBezTo>
                <a:cubicBezTo>
                  <a:pt x="4" y="624"/>
                  <a:pt x="8" y="623"/>
                  <a:pt x="9" y="626"/>
                </a:cubicBezTo>
                <a:cubicBezTo>
                  <a:pt x="9" y="627"/>
                  <a:pt x="10" y="629"/>
                  <a:pt x="10" y="630"/>
                </a:cubicBezTo>
                <a:cubicBezTo>
                  <a:pt x="10" y="635"/>
                  <a:pt x="11" y="641"/>
                  <a:pt x="9" y="645"/>
                </a:cubicBezTo>
                <a:cubicBezTo>
                  <a:pt x="6" y="651"/>
                  <a:pt x="5" y="658"/>
                  <a:pt x="6" y="665"/>
                </a:cubicBezTo>
                <a:cubicBezTo>
                  <a:pt x="7" y="668"/>
                  <a:pt x="6" y="669"/>
                  <a:pt x="5" y="671"/>
                </a:cubicBezTo>
                <a:cubicBezTo>
                  <a:pt x="2" y="675"/>
                  <a:pt x="2" y="677"/>
                  <a:pt x="5" y="678"/>
                </a:cubicBezTo>
                <a:cubicBezTo>
                  <a:pt x="7" y="680"/>
                  <a:pt x="8" y="680"/>
                  <a:pt x="9" y="685"/>
                </a:cubicBezTo>
                <a:cubicBezTo>
                  <a:pt x="10" y="692"/>
                  <a:pt x="10" y="699"/>
                  <a:pt x="13" y="705"/>
                </a:cubicBezTo>
                <a:cubicBezTo>
                  <a:pt x="14" y="707"/>
                  <a:pt x="12" y="709"/>
                  <a:pt x="11" y="709"/>
                </a:cubicBezTo>
                <a:cubicBezTo>
                  <a:pt x="10" y="709"/>
                  <a:pt x="9" y="709"/>
                  <a:pt x="8" y="710"/>
                </a:cubicBezTo>
                <a:cubicBezTo>
                  <a:pt x="7" y="711"/>
                  <a:pt x="7" y="712"/>
                  <a:pt x="7" y="713"/>
                </a:cubicBezTo>
                <a:cubicBezTo>
                  <a:pt x="6" y="715"/>
                  <a:pt x="7" y="717"/>
                  <a:pt x="8" y="717"/>
                </a:cubicBezTo>
                <a:cubicBezTo>
                  <a:pt x="11" y="717"/>
                  <a:pt x="13" y="715"/>
                  <a:pt x="13" y="723"/>
                </a:cubicBezTo>
                <a:cubicBezTo>
                  <a:pt x="13" y="726"/>
                  <a:pt x="13" y="729"/>
                  <a:pt x="15" y="729"/>
                </a:cubicBezTo>
                <a:cubicBezTo>
                  <a:pt x="16" y="729"/>
                  <a:pt x="17" y="727"/>
                  <a:pt x="18" y="724"/>
                </a:cubicBezTo>
                <a:cubicBezTo>
                  <a:pt x="19" y="722"/>
                  <a:pt x="17" y="717"/>
                  <a:pt x="20" y="714"/>
                </a:cubicBezTo>
                <a:cubicBezTo>
                  <a:pt x="20" y="721"/>
                  <a:pt x="21" y="727"/>
                  <a:pt x="22" y="732"/>
                </a:cubicBezTo>
                <a:cubicBezTo>
                  <a:pt x="23" y="737"/>
                  <a:pt x="24" y="735"/>
                  <a:pt x="26" y="733"/>
                </a:cubicBezTo>
                <a:cubicBezTo>
                  <a:pt x="27" y="733"/>
                  <a:pt x="28" y="734"/>
                  <a:pt x="29" y="735"/>
                </a:cubicBezTo>
                <a:cubicBezTo>
                  <a:pt x="31" y="740"/>
                  <a:pt x="30" y="746"/>
                  <a:pt x="27" y="750"/>
                </a:cubicBezTo>
                <a:cubicBezTo>
                  <a:pt x="25" y="754"/>
                  <a:pt x="25" y="756"/>
                  <a:pt x="28" y="759"/>
                </a:cubicBezTo>
                <a:cubicBezTo>
                  <a:pt x="30" y="761"/>
                  <a:pt x="31" y="765"/>
                  <a:pt x="31" y="770"/>
                </a:cubicBezTo>
                <a:cubicBezTo>
                  <a:pt x="31" y="774"/>
                  <a:pt x="31" y="778"/>
                  <a:pt x="32" y="782"/>
                </a:cubicBezTo>
                <a:cubicBezTo>
                  <a:pt x="33" y="789"/>
                  <a:pt x="35" y="794"/>
                  <a:pt x="39" y="794"/>
                </a:cubicBezTo>
                <a:cubicBezTo>
                  <a:pt x="41" y="794"/>
                  <a:pt x="44" y="796"/>
                  <a:pt x="46" y="799"/>
                </a:cubicBezTo>
                <a:cubicBezTo>
                  <a:pt x="46" y="799"/>
                  <a:pt x="47" y="801"/>
                  <a:pt x="47" y="802"/>
                </a:cubicBezTo>
                <a:cubicBezTo>
                  <a:pt x="47" y="803"/>
                  <a:pt x="46" y="804"/>
                  <a:pt x="46" y="805"/>
                </a:cubicBezTo>
                <a:cubicBezTo>
                  <a:pt x="44" y="806"/>
                  <a:pt x="42" y="807"/>
                  <a:pt x="41" y="808"/>
                </a:cubicBezTo>
                <a:cubicBezTo>
                  <a:pt x="39" y="810"/>
                  <a:pt x="36" y="805"/>
                  <a:pt x="35" y="810"/>
                </a:cubicBezTo>
                <a:cubicBezTo>
                  <a:pt x="35" y="815"/>
                  <a:pt x="35" y="821"/>
                  <a:pt x="35" y="826"/>
                </a:cubicBezTo>
                <a:cubicBezTo>
                  <a:pt x="35" y="831"/>
                  <a:pt x="35" y="836"/>
                  <a:pt x="36" y="840"/>
                </a:cubicBezTo>
                <a:cubicBezTo>
                  <a:pt x="37" y="848"/>
                  <a:pt x="32" y="847"/>
                  <a:pt x="31" y="851"/>
                </a:cubicBezTo>
                <a:cubicBezTo>
                  <a:pt x="31" y="857"/>
                  <a:pt x="31" y="862"/>
                  <a:pt x="32" y="867"/>
                </a:cubicBezTo>
                <a:cubicBezTo>
                  <a:pt x="33" y="870"/>
                  <a:pt x="33" y="874"/>
                  <a:pt x="32" y="877"/>
                </a:cubicBezTo>
                <a:cubicBezTo>
                  <a:pt x="28" y="888"/>
                  <a:pt x="34" y="894"/>
                  <a:pt x="35" y="903"/>
                </a:cubicBezTo>
                <a:cubicBezTo>
                  <a:pt x="36" y="905"/>
                  <a:pt x="39" y="905"/>
                  <a:pt x="41" y="906"/>
                </a:cubicBezTo>
                <a:cubicBezTo>
                  <a:pt x="43" y="907"/>
                  <a:pt x="43" y="910"/>
                  <a:pt x="41" y="912"/>
                </a:cubicBezTo>
                <a:cubicBezTo>
                  <a:pt x="40" y="913"/>
                  <a:pt x="39" y="915"/>
                  <a:pt x="39" y="915"/>
                </a:cubicBezTo>
                <a:cubicBezTo>
                  <a:pt x="34" y="914"/>
                  <a:pt x="35" y="919"/>
                  <a:pt x="36" y="924"/>
                </a:cubicBezTo>
                <a:cubicBezTo>
                  <a:pt x="36" y="928"/>
                  <a:pt x="37" y="931"/>
                  <a:pt x="39" y="933"/>
                </a:cubicBezTo>
                <a:cubicBezTo>
                  <a:pt x="42" y="935"/>
                  <a:pt x="41" y="940"/>
                  <a:pt x="41" y="945"/>
                </a:cubicBezTo>
                <a:cubicBezTo>
                  <a:pt x="37" y="950"/>
                  <a:pt x="36" y="953"/>
                  <a:pt x="40" y="958"/>
                </a:cubicBezTo>
                <a:cubicBezTo>
                  <a:pt x="41" y="959"/>
                  <a:pt x="43" y="960"/>
                  <a:pt x="44" y="961"/>
                </a:cubicBezTo>
                <a:cubicBezTo>
                  <a:pt x="44" y="961"/>
                  <a:pt x="44" y="961"/>
                  <a:pt x="44" y="961"/>
                </a:cubicBezTo>
                <a:cubicBezTo>
                  <a:pt x="43" y="962"/>
                  <a:pt x="42" y="964"/>
                  <a:pt x="41" y="965"/>
                </a:cubicBezTo>
                <a:cubicBezTo>
                  <a:pt x="39" y="970"/>
                  <a:pt x="38" y="980"/>
                  <a:pt x="41" y="986"/>
                </a:cubicBezTo>
                <a:cubicBezTo>
                  <a:pt x="46" y="983"/>
                  <a:pt x="43" y="988"/>
                  <a:pt x="42" y="992"/>
                </a:cubicBezTo>
                <a:cubicBezTo>
                  <a:pt x="42" y="994"/>
                  <a:pt x="41" y="996"/>
                  <a:pt x="41" y="997"/>
                </a:cubicBezTo>
                <a:cubicBezTo>
                  <a:pt x="42" y="1005"/>
                  <a:pt x="41" y="1013"/>
                  <a:pt x="42" y="1020"/>
                </a:cubicBezTo>
                <a:cubicBezTo>
                  <a:pt x="42" y="1024"/>
                  <a:pt x="44" y="1025"/>
                  <a:pt x="46" y="1025"/>
                </a:cubicBezTo>
                <a:cubicBezTo>
                  <a:pt x="46" y="1027"/>
                  <a:pt x="47" y="1028"/>
                  <a:pt x="47" y="1030"/>
                </a:cubicBezTo>
                <a:cubicBezTo>
                  <a:pt x="48" y="1033"/>
                  <a:pt x="48" y="1037"/>
                  <a:pt x="51" y="1035"/>
                </a:cubicBezTo>
                <a:cubicBezTo>
                  <a:pt x="52" y="1034"/>
                  <a:pt x="53" y="1031"/>
                  <a:pt x="53" y="1030"/>
                </a:cubicBezTo>
                <a:cubicBezTo>
                  <a:pt x="52" y="1021"/>
                  <a:pt x="56" y="1012"/>
                  <a:pt x="51" y="1005"/>
                </a:cubicBezTo>
                <a:cubicBezTo>
                  <a:pt x="50" y="1002"/>
                  <a:pt x="50" y="999"/>
                  <a:pt x="52" y="997"/>
                </a:cubicBezTo>
                <a:cubicBezTo>
                  <a:pt x="51" y="992"/>
                  <a:pt x="50" y="988"/>
                  <a:pt x="52" y="983"/>
                </a:cubicBezTo>
                <a:cubicBezTo>
                  <a:pt x="53" y="979"/>
                  <a:pt x="54" y="974"/>
                  <a:pt x="54" y="969"/>
                </a:cubicBezTo>
                <a:cubicBezTo>
                  <a:pt x="54" y="969"/>
                  <a:pt x="53" y="969"/>
                  <a:pt x="53" y="970"/>
                </a:cubicBezTo>
                <a:cubicBezTo>
                  <a:pt x="53" y="970"/>
                  <a:pt x="52" y="971"/>
                  <a:pt x="51" y="970"/>
                </a:cubicBezTo>
                <a:cubicBezTo>
                  <a:pt x="52" y="970"/>
                  <a:pt x="53" y="969"/>
                  <a:pt x="54" y="969"/>
                </a:cubicBezTo>
                <a:cubicBezTo>
                  <a:pt x="54" y="969"/>
                  <a:pt x="54" y="969"/>
                  <a:pt x="54" y="969"/>
                </a:cubicBezTo>
                <a:cubicBezTo>
                  <a:pt x="55" y="968"/>
                  <a:pt x="56" y="966"/>
                  <a:pt x="56" y="965"/>
                </a:cubicBezTo>
                <a:cubicBezTo>
                  <a:pt x="57" y="962"/>
                  <a:pt x="56" y="959"/>
                  <a:pt x="58" y="958"/>
                </a:cubicBezTo>
                <a:cubicBezTo>
                  <a:pt x="58" y="962"/>
                  <a:pt x="58" y="967"/>
                  <a:pt x="61" y="969"/>
                </a:cubicBezTo>
                <a:cubicBezTo>
                  <a:pt x="61" y="969"/>
                  <a:pt x="61" y="969"/>
                  <a:pt x="61" y="969"/>
                </a:cubicBezTo>
                <a:cubicBezTo>
                  <a:pt x="62" y="969"/>
                  <a:pt x="64" y="965"/>
                  <a:pt x="65" y="969"/>
                </a:cubicBezTo>
                <a:cubicBezTo>
                  <a:pt x="65" y="970"/>
                  <a:pt x="65" y="972"/>
                  <a:pt x="65" y="973"/>
                </a:cubicBezTo>
                <a:cubicBezTo>
                  <a:pt x="65" y="980"/>
                  <a:pt x="65" y="987"/>
                  <a:pt x="60" y="989"/>
                </a:cubicBezTo>
                <a:cubicBezTo>
                  <a:pt x="57" y="990"/>
                  <a:pt x="56" y="996"/>
                  <a:pt x="56" y="1002"/>
                </a:cubicBezTo>
                <a:cubicBezTo>
                  <a:pt x="56" y="1012"/>
                  <a:pt x="57" y="1021"/>
                  <a:pt x="60" y="1030"/>
                </a:cubicBezTo>
                <a:cubicBezTo>
                  <a:pt x="62" y="1034"/>
                  <a:pt x="62" y="1039"/>
                  <a:pt x="62" y="1044"/>
                </a:cubicBezTo>
                <a:cubicBezTo>
                  <a:pt x="62" y="1050"/>
                  <a:pt x="62" y="1055"/>
                  <a:pt x="62" y="1060"/>
                </a:cubicBezTo>
                <a:cubicBezTo>
                  <a:pt x="62" y="1060"/>
                  <a:pt x="62" y="1060"/>
                  <a:pt x="62" y="1060"/>
                </a:cubicBezTo>
                <a:cubicBezTo>
                  <a:pt x="60" y="1057"/>
                  <a:pt x="58" y="1058"/>
                  <a:pt x="56" y="1060"/>
                </a:cubicBezTo>
                <a:cubicBezTo>
                  <a:pt x="56" y="1050"/>
                  <a:pt x="56" y="1050"/>
                  <a:pt x="51" y="1051"/>
                </a:cubicBezTo>
                <a:cubicBezTo>
                  <a:pt x="46" y="1052"/>
                  <a:pt x="46" y="1052"/>
                  <a:pt x="47" y="1063"/>
                </a:cubicBezTo>
                <a:cubicBezTo>
                  <a:pt x="48" y="1066"/>
                  <a:pt x="48" y="1069"/>
                  <a:pt x="48" y="1072"/>
                </a:cubicBezTo>
                <a:cubicBezTo>
                  <a:pt x="44" y="1070"/>
                  <a:pt x="44" y="1070"/>
                  <a:pt x="44" y="1077"/>
                </a:cubicBezTo>
                <a:cubicBezTo>
                  <a:pt x="44" y="1078"/>
                  <a:pt x="44" y="1079"/>
                  <a:pt x="44" y="1081"/>
                </a:cubicBezTo>
                <a:cubicBezTo>
                  <a:pt x="44" y="1091"/>
                  <a:pt x="44" y="1101"/>
                  <a:pt x="45" y="1112"/>
                </a:cubicBezTo>
                <a:cubicBezTo>
                  <a:pt x="46" y="1125"/>
                  <a:pt x="49" y="1137"/>
                  <a:pt x="48" y="1151"/>
                </a:cubicBezTo>
                <a:cubicBezTo>
                  <a:pt x="47" y="1158"/>
                  <a:pt x="46" y="1166"/>
                  <a:pt x="52" y="1167"/>
                </a:cubicBezTo>
                <a:cubicBezTo>
                  <a:pt x="52" y="1167"/>
                  <a:pt x="52" y="1168"/>
                  <a:pt x="52" y="1168"/>
                </a:cubicBezTo>
                <a:cubicBezTo>
                  <a:pt x="55" y="1178"/>
                  <a:pt x="55" y="1187"/>
                  <a:pt x="53" y="1197"/>
                </a:cubicBezTo>
                <a:cubicBezTo>
                  <a:pt x="53" y="1197"/>
                  <a:pt x="52" y="1198"/>
                  <a:pt x="52" y="1198"/>
                </a:cubicBezTo>
                <a:cubicBezTo>
                  <a:pt x="52" y="1198"/>
                  <a:pt x="51" y="1197"/>
                  <a:pt x="51" y="1197"/>
                </a:cubicBezTo>
                <a:cubicBezTo>
                  <a:pt x="50" y="1195"/>
                  <a:pt x="50" y="1192"/>
                  <a:pt x="51" y="1190"/>
                </a:cubicBezTo>
                <a:cubicBezTo>
                  <a:pt x="52" y="1184"/>
                  <a:pt x="51" y="1179"/>
                  <a:pt x="48" y="1173"/>
                </a:cubicBezTo>
                <a:cubicBezTo>
                  <a:pt x="48" y="1185"/>
                  <a:pt x="49" y="1196"/>
                  <a:pt x="46" y="1204"/>
                </a:cubicBezTo>
                <a:cubicBezTo>
                  <a:pt x="45" y="1205"/>
                  <a:pt x="46" y="1207"/>
                  <a:pt x="46" y="1208"/>
                </a:cubicBezTo>
                <a:cubicBezTo>
                  <a:pt x="49" y="1216"/>
                  <a:pt x="49" y="1223"/>
                  <a:pt x="46" y="1231"/>
                </a:cubicBezTo>
                <a:cubicBezTo>
                  <a:pt x="45" y="1232"/>
                  <a:pt x="45" y="1234"/>
                  <a:pt x="46" y="1234"/>
                </a:cubicBezTo>
                <a:cubicBezTo>
                  <a:pt x="49" y="1239"/>
                  <a:pt x="49" y="1249"/>
                  <a:pt x="53" y="1253"/>
                </a:cubicBezTo>
                <a:cubicBezTo>
                  <a:pt x="57" y="1255"/>
                  <a:pt x="56" y="1262"/>
                  <a:pt x="56" y="1268"/>
                </a:cubicBezTo>
                <a:cubicBezTo>
                  <a:pt x="55" y="1266"/>
                  <a:pt x="54" y="1264"/>
                  <a:pt x="53" y="1264"/>
                </a:cubicBezTo>
                <a:cubicBezTo>
                  <a:pt x="52" y="1263"/>
                  <a:pt x="52" y="1267"/>
                  <a:pt x="52" y="1268"/>
                </a:cubicBezTo>
                <a:cubicBezTo>
                  <a:pt x="52" y="1279"/>
                  <a:pt x="53" y="1289"/>
                  <a:pt x="51" y="1300"/>
                </a:cubicBezTo>
                <a:cubicBezTo>
                  <a:pt x="50" y="1301"/>
                  <a:pt x="50" y="1302"/>
                  <a:pt x="51" y="1304"/>
                </a:cubicBezTo>
                <a:cubicBezTo>
                  <a:pt x="54" y="1315"/>
                  <a:pt x="52" y="1327"/>
                  <a:pt x="51" y="1338"/>
                </a:cubicBezTo>
                <a:cubicBezTo>
                  <a:pt x="50" y="1349"/>
                  <a:pt x="50" y="1360"/>
                  <a:pt x="51" y="1371"/>
                </a:cubicBezTo>
                <a:cubicBezTo>
                  <a:pt x="54" y="1396"/>
                  <a:pt x="52" y="1422"/>
                  <a:pt x="56" y="1447"/>
                </a:cubicBezTo>
                <a:cubicBezTo>
                  <a:pt x="54" y="1462"/>
                  <a:pt x="60" y="1476"/>
                  <a:pt x="57" y="1492"/>
                </a:cubicBezTo>
                <a:cubicBezTo>
                  <a:pt x="57" y="1492"/>
                  <a:pt x="57" y="1493"/>
                  <a:pt x="57" y="1493"/>
                </a:cubicBezTo>
                <a:cubicBezTo>
                  <a:pt x="61" y="1510"/>
                  <a:pt x="61" y="1528"/>
                  <a:pt x="63" y="1545"/>
                </a:cubicBezTo>
                <a:cubicBezTo>
                  <a:pt x="64" y="1549"/>
                  <a:pt x="66" y="1551"/>
                  <a:pt x="65" y="1557"/>
                </a:cubicBezTo>
                <a:cubicBezTo>
                  <a:pt x="64" y="1572"/>
                  <a:pt x="64" y="1587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2"/>
                  <a:pt x="65" y="1602"/>
                  <a:pt x="65" y="1602"/>
                </a:cubicBezTo>
                <a:cubicBezTo>
                  <a:pt x="65" y="1603"/>
                  <a:pt x="65" y="1604"/>
                  <a:pt x="65" y="1605"/>
                </a:cubicBezTo>
                <a:cubicBezTo>
                  <a:pt x="63" y="1615"/>
                  <a:pt x="61" y="1626"/>
                  <a:pt x="63" y="1637"/>
                </a:cubicBezTo>
                <a:cubicBezTo>
                  <a:pt x="65" y="1650"/>
                  <a:pt x="65" y="1663"/>
                  <a:pt x="65" y="1676"/>
                </a:cubicBezTo>
                <a:cubicBezTo>
                  <a:pt x="65" y="1680"/>
                  <a:pt x="65" y="1685"/>
                  <a:pt x="66" y="1687"/>
                </a:cubicBezTo>
                <a:cubicBezTo>
                  <a:pt x="69" y="1695"/>
                  <a:pt x="68" y="1703"/>
                  <a:pt x="69" y="1711"/>
                </a:cubicBezTo>
                <a:cubicBezTo>
                  <a:pt x="70" y="1721"/>
                  <a:pt x="69" y="1732"/>
                  <a:pt x="73" y="1741"/>
                </a:cubicBezTo>
                <a:cubicBezTo>
                  <a:pt x="72" y="1743"/>
                  <a:pt x="71" y="1746"/>
                  <a:pt x="72" y="1750"/>
                </a:cubicBezTo>
                <a:cubicBezTo>
                  <a:pt x="73" y="1757"/>
                  <a:pt x="73" y="1765"/>
                  <a:pt x="74" y="1772"/>
                </a:cubicBezTo>
                <a:cubicBezTo>
                  <a:pt x="79" y="1769"/>
                  <a:pt x="79" y="1770"/>
                  <a:pt x="79" y="1777"/>
                </a:cubicBezTo>
                <a:cubicBezTo>
                  <a:pt x="79" y="1782"/>
                  <a:pt x="79" y="1787"/>
                  <a:pt x="79" y="1792"/>
                </a:cubicBezTo>
                <a:cubicBezTo>
                  <a:pt x="84" y="1798"/>
                  <a:pt x="78" y="1809"/>
                  <a:pt x="83" y="1815"/>
                </a:cubicBezTo>
                <a:cubicBezTo>
                  <a:pt x="83" y="1816"/>
                  <a:pt x="82" y="1818"/>
                  <a:pt x="81" y="1819"/>
                </a:cubicBezTo>
                <a:cubicBezTo>
                  <a:pt x="80" y="1821"/>
                  <a:pt x="79" y="1822"/>
                  <a:pt x="78" y="1822"/>
                </a:cubicBezTo>
                <a:cubicBezTo>
                  <a:pt x="76" y="1823"/>
                  <a:pt x="76" y="1825"/>
                  <a:pt x="76" y="1828"/>
                </a:cubicBezTo>
                <a:cubicBezTo>
                  <a:pt x="76" y="1830"/>
                  <a:pt x="76" y="1834"/>
                  <a:pt x="78" y="1834"/>
                </a:cubicBezTo>
                <a:cubicBezTo>
                  <a:pt x="80" y="1834"/>
                  <a:pt x="81" y="1836"/>
                  <a:pt x="81" y="1841"/>
                </a:cubicBezTo>
                <a:cubicBezTo>
                  <a:pt x="82" y="1846"/>
                  <a:pt x="83" y="1852"/>
                  <a:pt x="80" y="1857"/>
                </a:cubicBezTo>
                <a:cubicBezTo>
                  <a:pt x="79" y="1859"/>
                  <a:pt x="80" y="1862"/>
                  <a:pt x="80" y="1865"/>
                </a:cubicBezTo>
                <a:cubicBezTo>
                  <a:pt x="80" y="1871"/>
                  <a:pt x="80" y="1878"/>
                  <a:pt x="81" y="1884"/>
                </a:cubicBezTo>
                <a:cubicBezTo>
                  <a:pt x="81" y="1888"/>
                  <a:pt x="82" y="1894"/>
                  <a:pt x="80" y="1895"/>
                </a:cubicBezTo>
                <a:cubicBezTo>
                  <a:pt x="77" y="1896"/>
                  <a:pt x="78" y="1890"/>
                  <a:pt x="78" y="1887"/>
                </a:cubicBezTo>
                <a:cubicBezTo>
                  <a:pt x="77" y="1881"/>
                  <a:pt x="76" y="1875"/>
                  <a:pt x="75" y="1870"/>
                </a:cubicBezTo>
                <a:cubicBezTo>
                  <a:pt x="75" y="1861"/>
                  <a:pt x="72" y="1854"/>
                  <a:pt x="70" y="1846"/>
                </a:cubicBezTo>
                <a:cubicBezTo>
                  <a:pt x="69" y="1838"/>
                  <a:pt x="70" y="1829"/>
                  <a:pt x="67" y="1822"/>
                </a:cubicBezTo>
                <a:cubicBezTo>
                  <a:pt x="66" y="1824"/>
                  <a:pt x="67" y="1827"/>
                  <a:pt x="67" y="1829"/>
                </a:cubicBezTo>
                <a:cubicBezTo>
                  <a:pt x="67" y="1836"/>
                  <a:pt x="67" y="1844"/>
                  <a:pt x="67" y="1851"/>
                </a:cubicBezTo>
                <a:cubicBezTo>
                  <a:pt x="67" y="1851"/>
                  <a:pt x="66" y="1852"/>
                  <a:pt x="65" y="1852"/>
                </a:cubicBezTo>
                <a:cubicBezTo>
                  <a:pt x="65" y="1852"/>
                  <a:pt x="65" y="1851"/>
                  <a:pt x="65" y="1851"/>
                </a:cubicBezTo>
                <a:cubicBezTo>
                  <a:pt x="64" y="1849"/>
                  <a:pt x="64" y="1845"/>
                  <a:pt x="62" y="1848"/>
                </a:cubicBezTo>
                <a:cubicBezTo>
                  <a:pt x="61" y="1850"/>
                  <a:pt x="61" y="1854"/>
                  <a:pt x="60" y="1855"/>
                </a:cubicBezTo>
                <a:cubicBezTo>
                  <a:pt x="57" y="1857"/>
                  <a:pt x="57" y="1861"/>
                  <a:pt x="58" y="1866"/>
                </a:cubicBezTo>
                <a:cubicBezTo>
                  <a:pt x="58" y="1868"/>
                  <a:pt x="58" y="1870"/>
                  <a:pt x="58" y="1872"/>
                </a:cubicBezTo>
                <a:cubicBezTo>
                  <a:pt x="57" y="1874"/>
                  <a:pt x="56" y="1874"/>
                  <a:pt x="55" y="1874"/>
                </a:cubicBezTo>
                <a:cubicBezTo>
                  <a:pt x="53" y="1872"/>
                  <a:pt x="52" y="1870"/>
                  <a:pt x="53" y="1866"/>
                </a:cubicBezTo>
                <a:cubicBezTo>
                  <a:pt x="53" y="1862"/>
                  <a:pt x="53" y="1858"/>
                  <a:pt x="50" y="1857"/>
                </a:cubicBezTo>
                <a:cubicBezTo>
                  <a:pt x="48" y="1855"/>
                  <a:pt x="47" y="1853"/>
                  <a:pt x="46" y="1849"/>
                </a:cubicBezTo>
                <a:cubicBezTo>
                  <a:pt x="44" y="1838"/>
                  <a:pt x="39" y="1839"/>
                  <a:pt x="35" y="1841"/>
                </a:cubicBezTo>
                <a:cubicBezTo>
                  <a:pt x="37" y="1854"/>
                  <a:pt x="39" y="1866"/>
                  <a:pt x="43" y="1876"/>
                </a:cubicBezTo>
                <a:cubicBezTo>
                  <a:pt x="46" y="1884"/>
                  <a:pt x="47" y="1892"/>
                  <a:pt x="45" y="1901"/>
                </a:cubicBezTo>
                <a:cubicBezTo>
                  <a:pt x="46" y="1901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3"/>
                  <a:pt x="52" y="1903"/>
                  <a:pt x="52" y="1903"/>
                </a:cubicBezTo>
                <a:cubicBezTo>
                  <a:pt x="52" y="1905"/>
                  <a:pt x="52" y="1907"/>
                  <a:pt x="53" y="1909"/>
                </a:cubicBezTo>
                <a:cubicBezTo>
                  <a:pt x="55" y="1916"/>
                  <a:pt x="58" y="1922"/>
                  <a:pt x="57" y="1932"/>
                </a:cubicBezTo>
                <a:cubicBezTo>
                  <a:pt x="57" y="1935"/>
                  <a:pt x="58" y="1940"/>
                  <a:pt x="60" y="1941"/>
                </a:cubicBezTo>
                <a:cubicBezTo>
                  <a:pt x="62" y="1942"/>
                  <a:pt x="63" y="1944"/>
                  <a:pt x="63" y="1947"/>
                </a:cubicBezTo>
                <a:cubicBezTo>
                  <a:pt x="62" y="1950"/>
                  <a:pt x="62" y="1953"/>
                  <a:pt x="62" y="1957"/>
                </a:cubicBezTo>
                <a:cubicBezTo>
                  <a:pt x="62" y="1962"/>
                  <a:pt x="59" y="1956"/>
                  <a:pt x="59" y="1959"/>
                </a:cubicBezTo>
                <a:cubicBezTo>
                  <a:pt x="58" y="1965"/>
                  <a:pt x="58" y="1969"/>
                  <a:pt x="56" y="1973"/>
                </a:cubicBezTo>
                <a:cubicBezTo>
                  <a:pt x="55" y="1975"/>
                  <a:pt x="55" y="1977"/>
                  <a:pt x="57" y="1977"/>
                </a:cubicBezTo>
                <a:cubicBezTo>
                  <a:pt x="62" y="1980"/>
                  <a:pt x="62" y="1980"/>
                  <a:pt x="60" y="1988"/>
                </a:cubicBezTo>
                <a:cubicBezTo>
                  <a:pt x="59" y="1994"/>
                  <a:pt x="58" y="2000"/>
                  <a:pt x="58" y="2007"/>
                </a:cubicBezTo>
                <a:cubicBezTo>
                  <a:pt x="58" y="2019"/>
                  <a:pt x="58" y="2030"/>
                  <a:pt x="58" y="2042"/>
                </a:cubicBezTo>
                <a:cubicBezTo>
                  <a:pt x="58" y="2042"/>
                  <a:pt x="58" y="2042"/>
                  <a:pt x="58" y="2042"/>
                </a:cubicBezTo>
                <a:cubicBezTo>
                  <a:pt x="57" y="2042"/>
                  <a:pt x="56" y="2042"/>
                  <a:pt x="56" y="2040"/>
                </a:cubicBezTo>
                <a:cubicBezTo>
                  <a:pt x="56" y="2036"/>
                  <a:pt x="56" y="2033"/>
                  <a:pt x="56" y="2030"/>
                </a:cubicBezTo>
                <a:cubicBezTo>
                  <a:pt x="56" y="2027"/>
                  <a:pt x="56" y="2025"/>
                  <a:pt x="54" y="2025"/>
                </a:cubicBezTo>
                <a:cubicBezTo>
                  <a:pt x="53" y="2025"/>
                  <a:pt x="52" y="2027"/>
                  <a:pt x="52" y="2029"/>
                </a:cubicBezTo>
                <a:cubicBezTo>
                  <a:pt x="52" y="2037"/>
                  <a:pt x="52" y="2046"/>
                  <a:pt x="53" y="2055"/>
                </a:cubicBezTo>
                <a:cubicBezTo>
                  <a:pt x="54" y="2064"/>
                  <a:pt x="54" y="2074"/>
                  <a:pt x="54" y="2084"/>
                </a:cubicBezTo>
                <a:cubicBezTo>
                  <a:pt x="54" y="2103"/>
                  <a:pt x="54" y="2121"/>
                  <a:pt x="54" y="2140"/>
                </a:cubicBezTo>
                <a:cubicBezTo>
                  <a:pt x="54" y="2143"/>
                  <a:pt x="54" y="2146"/>
                  <a:pt x="55" y="2149"/>
                </a:cubicBezTo>
                <a:cubicBezTo>
                  <a:pt x="55" y="2150"/>
                  <a:pt x="55" y="2152"/>
                  <a:pt x="56" y="2152"/>
                </a:cubicBezTo>
                <a:cubicBezTo>
                  <a:pt x="57" y="2152"/>
                  <a:pt x="57" y="2151"/>
                  <a:pt x="58" y="2151"/>
                </a:cubicBezTo>
                <a:cubicBezTo>
                  <a:pt x="59" y="2148"/>
                  <a:pt x="60" y="2145"/>
                  <a:pt x="60" y="2142"/>
                </a:cubicBezTo>
                <a:cubicBezTo>
                  <a:pt x="61" y="2153"/>
                  <a:pt x="61" y="2163"/>
                  <a:pt x="62" y="2173"/>
                </a:cubicBezTo>
                <a:cubicBezTo>
                  <a:pt x="63" y="2183"/>
                  <a:pt x="64" y="2194"/>
                  <a:pt x="60" y="2204"/>
                </a:cubicBezTo>
                <a:cubicBezTo>
                  <a:pt x="58" y="2209"/>
                  <a:pt x="59" y="2216"/>
                  <a:pt x="62" y="2220"/>
                </a:cubicBezTo>
                <a:cubicBezTo>
                  <a:pt x="64" y="2223"/>
                  <a:pt x="65" y="2227"/>
                  <a:pt x="65" y="2232"/>
                </a:cubicBezTo>
                <a:cubicBezTo>
                  <a:pt x="64" y="2233"/>
                  <a:pt x="64" y="2234"/>
                  <a:pt x="63" y="2233"/>
                </a:cubicBezTo>
                <a:cubicBezTo>
                  <a:pt x="62" y="2232"/>
                  <a:pt x="60" y="2232"/>
                  <a:pt x="61" y="2236"/>
                </a:cubicBezTo>
                <a:cubicBezTo>
                  <a:pt x="63" y="2242"/>
                  <a:pt x="62" y="2251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5" y="2257"/>
                  <a:pt x="65" y="2257"/>
                  <a:pt x="65" y="2257"/>
                </a:cubicBezTo>
                <a:cubicBezTo>
                  <a:pt x="66" y="2262"/>
                  <a:pt x="69" y="2263"/>
                  <a:pt x="70" y="2269"/>
                </a:cubicBezTo>
                <a:cubicBezTo>
                  <a:pt x="70" y="2275"/>
                  <a:pt x="72" y="2280"/>
                  <a:pt x="75" y="2284"/>
                </a:cubicBezTo>
                <a:cubicBezTo>
                  <a:pt x="77" y="2288"/>
                  <a:pt x="80" y="2289"/>
                  <a:pt x="81" y="2296"/>
                </a:cubicBezTo>
                <a:cubicBezTo>
                  <a:pt x="81" y="2298"/>
                  <a:pt x="83" y="2298"/>
                  <a:pt x="83" y="2296"/>
                </a:cubicBezTo>
                <a:cubicBezTo>
                  <a:pt x="83" y="2290"/>
                  <a:pt x="85" y="2286"/>
                  <a:pt x="87" y="2283"/>
                </a:cubicBezTo>
                <a:cubicBezTo>
                  <a:pt x="89" y="2281"/>
                  <a:pt x="87" y="2276"/>
                  <a:pt x="89" y="2274"/>
                </a:cubicBezTo>
                <a:cubicBezTo>
                  <a:pt x="90" y="2279"/>
                  <a:pt x="90" y="2285"/>
                  <a:pt x="90" y="2290"/>
                </a:cubicBezTo>
                <a:cubicBezTo>
                  <a:pt x="91" y="2293"/>
                  <a:pt x="91" y="2298"/>
                  <a:pt x="94" y="2296"/>
                </a:cubicBezTo>
                <a:cubicBezTo>
                  <a:pt x="94" y="2286"/>
                  <a:pt x="95" y="2275"/>
                  <a:pt x="93" y="2265"/>
                </a:cubicBezTo>
                <a:cubicBezTo>
                  <a:pt x="92" y="2258"/>
                  <a:pt x="92" y="2252"/>
                  <a:pt x="93" y="2245"/>
                </a:cubicBezTo>
                <a:cubicBezTo>
                  <a:pt x="93" y="2244"/>
                  <a:pt x="94" y="2243"/>
                  <a:pt x="94" y="2243"/>
                </a:cubicBezTo>
                <a:cubicBezTo>
                  <a:pt x="95" y="2242"/>
                  <a:pt x="96" y="2243"/>
                  <a:pt x="96" y="2245"/>
                </a:cubicBezTo>
                <a:cubicBezTo>
                  <a:pt x="96" y="2248"/>
                  <a:pt x="96" y="2250"/>
                  <a:pt x="96" y="2253"/>
                </a:cubicBezTo>
                <a:cubicBezTo>
                  <a:pt x="96" y="2268"/>
                  <a:pt x="96" y="2283"/>
                  <a:pt x="96" y="2298"/>
                </a:cubicBezTo>
                <a:cubicBezTo>
                  <a:pt x="96" y="2308"/>
                  <a:pt x="98" y="2316"/>
                  <a:pt x="100" y="2325"/>
                </a:cubicBezTo>
                <a:cubicBezTo>
                  <a:pt x="104" y="2326"/>
                  <a:pt x="105" y="2334"/>
                  <a:pt x="107" y="2339"/>
                </a:cubicBezTo>
                <a:cubicBezTo>
                  <a:pt x="110" y="2334"/>
                  <a:pt x="109" y="2327"/>
                  <a:pt x="113" y="2325"/>
                </a:cubicBezTo>
                <a:cubicBezTo>
                  <a:pt x="114" y="2328"/>
                  <a:pt x="116" y="2331"/>
                  <a:pt x="118" y="2334"/>
                </a:cubicBezTo>
                <a:cubicBezTo>
                  <a:pt x="120" y="2336"/>
                  <a:pt x="121" y="2338"/>
                  <a:pt x="123" y="2341"/>
                </a:cubicBezTo>
                <a:cubicBezTo>
                  <a:pt x="124" y="2330"/>
                  <a:pt x="123" y="2321"/>
                  <a:pt x="124" y="2312"/>
                </a:cubicBezTo>
                <a:cubicBezTo>
                  <a:pt x="125" y="2312"/>
                  <a:pt x="125" y="2313"/>
                  <a:pt x="125" y="2313"/>
                </a:cubicBezTo>
                <a:cubicBezTo>
                  <a:pt x="126" y="2328"/>
                  <a:pt x="130" y="2340"/>
                  <a:pt x="131" y="2355"/>
                </a:cubicBezTo>
                <a:cubicBezTo>
                  <a:pt x="131" y="2358"/>
                  <a:pt x="132" y="2360"/>
                  <a:pt x="133" y="2358"/>
                </a:cubicBezTo>
                <a:cubicBezTo>
                  <a:pt x="135" y="2356"/>
                  <a:pt x="136" y="2355"/>
                  <a:pt x="136" y="2359"/>
                </a:cubicBezTo>
                <a:cubicBezTo>
                  <a:pt x="137" y="2361"/>
                  <a:pt x="137" y="2364"/>
                  <a:pt x="137" y="2367"/>
                </a:cubicBezTo>
                <a:cubicBezTo>
                  <a:pt x="137" y="2369"/>
                  <a:pt x="137" y="2371"/>
                  <a:pt x="139" y="2370"/>
                </a:cubicBezTo>
                <a:cubicBezTo>
                  <a:pt x="139" y="2370"/>
                  <a:pt x="140" y="2368"/>
                  <a:pt x="140" y="2366"/>
                </a:cubicBezTo>
                <a:cubicBezTo>
                  <a:pt x="141" y="2364"/>
                  <a:pt x="143" y="2364"/>
                  <a:pt x="144" y="2361"/>
                </a:cubicBezTo>
                <a:cubicBezTo>
                  <a:pt x="147" y="2358"/>
                  <a:pt x="147" y="2361"/>
                  <a:pt x="148" y="2363"/>
                </a:cubicBezTo>
                <a:cubicBezTo>
                  <a:pt x="151" y="2368"/>
                  <a:pt x="153" y="2373"/>
                  <a:pt x="155" y="2378"/>
                </a:cubicBezTo>
                <a:cubicBezTo>
                  <a:pt x="156" y="2379"/>
                  <a:pt x="158" y="2380"/>
                  <a:pt x="158" y="2380"/>
                </a:cubicBezTo>
                <a:cubicBezTo>
                  <a:pt x="162" y="2375"/>
                  <a:pt x="164" y="2381"/>
                  <a:pt x="167" y="2385"/>
                </a:cubicBezTo>
                <a:cubicBezTo>
                  <a:pt x="168" y="2386"/>
                  <a:pt x="170" y="2386"/>
                  <a:pt x="170" y="2385"/>
                </a:cubicBezTo>
                <a:cubicBezTo>
                  <a:pt x="173" y="2375"/>
                  <a:pt x="175" y="2384"/>
                  <a:pt x="177" y="2387"/>
                </a:cubicBezTo>
                <a:cubicBezTo>
                  <a:pt x="179" y="2390"/>
                  <a:pt x="181" y="2394"/>
                  <a:pt x="184" y="2397"/>
                </a:cubicBezTo>
                <a:cubicBezTo>
                  <a:pt x="185" y="2399"/>
                  <a:pt x="187" y="2397"/>
                  <a:pt x="187" y="2394"/>
                </a:cubicBezTo>
                <a:cubicBezTo>
                  <a:pt x="187" y="2389"/>
                  <a:pt x="187" y="2385"/>
                  <a:pt x="188" y="2375"/>
                </a:cubicBezTo>
                <a:cubicBezTo>
                  <a:pt x="189" y="2383"/>
                  <a:pt x="189" y="2386"/>
                  <a:pt x="190" y="2389"/>
                </a:cubicBezTo>
                <a:cubicBezTo>
                  <a:pt x="190" y="2392"/>
                  <a:pt x="191" y="2394"/>
                  <a:pt x="193" y="2394"/>
                </a:cubicBezTo>
                <a:cubicBezTo>
                  <a:pt x="196" y="2392"/>
                  <a:pt x="197" y="2395"/>
                  <a:pt x="198" y="2400"/>
                </a:cubicBezTo>
                <a:cubicBezTo>
                  <a:pt x="198" y="2404"/>
                  <a:pt x="202" y="2404"/>
                  <a:pt x="203" y="2401"/>
                </a:cubicBezTo>
                <a:cubicBezTo>
                  <a:pt x="203" y="2397"/>
                  <a:pt x="204" y="2393"/>
                  <a:pt x="204" y="2389"/>
                </a:cubicBezTo>
                <a:cubicBezTo>
                  <a:pt x="205" y="2387"/>
                  <a:pt x="205" y="2386"/>
                  <a:pt x="206" y="2386"/>
                </a:cubicBezTo>
                <a:cubicBezTo>
                  <a:pt x="207" y="2387"/>
                  <a:pt x="208" y="2388"/>
                  <a:pt x="208" y="2389"/>
                </a:cubicBezTo>
                <a:cubicBezTo>
                  <a:pt x="207" y="2402"/>
                  <a:pt x="212" y="2410"/>
                  <a:pt x="216" y="2418"/>
                </a:cubicBezTo>
                <a:cubicBezTo>
                  <a:pt x="217" y="2419"/>
                  <a:pt x="218" y="2421"/>
                  <a:pt x="219" y="2423"/>
                </a:cubicBezTo>
                <a:cubicBezTo>
                  <a:pt x="222" y="2427"/>
                  <a:pt x="224" y="2427"/>
                  <a:pt x="224" y="2421"/>
                </a:cubicBezTo>
                <a:cubicBezTo>
                  <a:pt x="225" y="2411"/>
                  <a:pt x="229" y="2406"/>
                  <a:pt x="231" y="2400"/>
                </a:cubicBezTo>
                <a:cubicBezTo>
                  <a:pt x="232" y="2397"/>
                  <a:pt x="234" y="2397"/>
                  <a:pt x="235" y="2400"/>
                </a:cubicBezTo>
                <a:cubicBezTo>
                  <a:pt x="238" y="2408"/>
                  <a:pt x="242" y="2411"/>
                  <a:pt x="247" y="2412"/>
                </a:cubicBezTo>
                <a:cubicBezTo>
                  <a:pt x="248" y="2412"/>
                  <a:pt x="250" y="2412"/>
                  <a:pt x="250" y="2413"/>
                </a:cubicBezTo>
                <a:cubicBezTo>
                  <a:pt x="253" y="2423"/>
                  <a:pt x="257" y="2418"/>
                  <a:pt x="260" y="2415"/>
                </a:cubicBezTo>
                <a:cubicBezTo>
                  <a:pt x="262" y="2413"/>
                  <a:pt x="264" y="2410"/>
                  <a:pt x="266" y="2408"/>
                </a:cubicBezTo>
                <a:cubicBezTo>
                  <a:pt x="267" y="2407"/>
                  <a:pt x="268" y="2406"/>
                  <a:pt x="269" y="2407"/>
                </a:cubicBezTo>
                <a:cubicBezTo>
                  <a:pt x="274" y="2411"/>
                  <a:pt x="279" y="2414"/>
                  <a:pt x="283" y="2420"/>
                </a:cubicBezTo>
                <a:cubicBezTo>
                  <a:pt x="285" y="2423"/>
                  <a:pt x="285" y="2427"/>
                  <a:pt x="288" y="2425"/>
                </a:cubicBezTo>
                <a:cubicBezTo>
                  <a:pt x="290" y="2423"/>
                  <a:pt x="291" y="2425"/>
                  <a:pt x="291" y="2429"/>
                </a:cubicBezTo>
                <a:cubicBezTo>
                  <a:pt x="291" y="2431"/>
                  <a:pt x="290" y="2434"/>
                  <a:pt x="291" y="2436"/>
                </a:cubicBezTo>
                <a:cubicBezTo>
                  <a:pt x="292" y="2435"/>
                  <a:pt x="292" y="2434"/>
                  <a:pt x="293" y="2434"/>
                </a:cubicBezTo>
                <a:cubicBezTo>
                  <a:pt x="293" y="2433"/>
                  <a:pt x="294" y="2431"/>
                  <a:pt x="295" y="2431"/>
                </a:cubicBezTo>
                <a:cubicBezTo>
                  <a:pt x="296" y="2431"/>
                  <a:pt x="297" y="2433"/>
                  <a:pt x="297" y="2435"/>
                </a:cubicBezTo>
                <a:cubicBezTo>
                  <a:pt x="297" y="2439"/>
                  <a:pt x="297" y="2443"/>
                  <a:pt x="297" y="2449"/>
                </a:cubicBezTo>
                <a:cubicBezTo>
                  <a:pt x="299" y="2443"/>
                  <a:pt x="300" y="2438"/>
                  <a:pt x="301" y="2433"/>
                </a:cubicBezTo>
                <a:cubicBezTo>
                  <a:pt x="301" y="2429"/>
                  <a:pt x="303" y="2429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5" y="2428"/>
                  <a:pt x="305" y="2428"/>
                  <a:pt x="305" y="2428"/>
                </a:cubicBezTo>
                <a:cubicBezTo>
                  <a:pt x="306" y="2426"/>
                  <a:pt x="309" y="2426"/>
                  <a:pt x="311" y="2425"/>
                </a:cubicBezTo>
                <a:cubicBezTo>
                  <a:pt x="314" y="2423"/>
                  <a:pt x="313" y="2426"/>
                  <a:pt x="313" y="2428"/>
                </a:cubicBezTo>
                <a:cubicBezTo>
                  <a:pt x="314" y="2429"/>
                  <a:pt x="314" y="2430"/>
                  <a:pt x="314" y="2431"/>
                </a:cubicBezTo>
                <a:cubicBezTo>
                  <a:pt x="315" y="2434"/>
                  <a:pt x="316" y="2442"/>
                  <a:pt x="318" y="2432"/>
                </a:cubicBezTo>
                <a:cubicBezTo>
                  <a:pt x="323" y="2434"/>
                  <a:pt x="328" y="2428"/>
                  <a:pt x="331" y="2440"/>
                </a:cubicBezTo>
                <a:cubicBezTo>
                  <a:pt x="331" y="2444"/>
                  <a:pt x="333" y="2445"/>
                  <a:pt x="335" y="2445"/>
                </a:cubicBezTo>
                <a:cubicBezTo>
                  <a:pt x="338" y="2444"/>
                  <a:pt x="340" y="2450"/>
                  <a:pt x="341" y="2453"/>
                </a:cubicBezTo>
                <a:cubicBezTo>
                  <a:pt x="344" y="2449"/>
                  <a:pt x="343" y="2440"/>
                  <a:pt x="347" y="2438"/>
                </a:cubicBezTo>
                <a:cubicBezTo>
                  <a:pt x="349" y="2443"/>
                  <a:pt x="354" y="2443"/>
                  <a:pt x="356" y="2450"/>
                </a:cubicBezTo>
                <a:cubicBezTo>
                  <a:pt x="357" y="2456"/>
                  <a:pt x="363" y="2452"/>
                  <a:pt x="363" y="2461"/>
                </a:cubicBezTo>
                <a:cubicBezTo>
                  <a:pt x="363" y="2463"/>
                  <a:pt x="365" y="2463"/>
                  <a:pt x="366" y="2461"/>
                </a:cubicBezTo>
                <a:cubicBezTo>
                  <a:pt x="367" y="2459"/>
                  <a:pt x="368" y="2456"/>
                  <a:pt x="369" y="2454"/>
                </a:cubicBezTo>
                <a:cubicBezTo>
                  <a:pt x="373" y="2445"/>
                  <a:pt x="373" y="2445"/>
                  <a:pt x="379" y="2451"/>
                </a:cubicBezTo>
                <a:cubicBezTo>
                  <a:pt x="380" y="2453"/>
                  <a:pt x="382" y="2454"/>
                  <a:pt x="383" y="2456"/>
                </a:cubicBezTo>
                <a:cubicBezTo>
                  <a:pt x="386" y="2459"/>
                  <a:pt x="386" y="2460"/>
                  <a:pt x="389" y="2454"/>
                </a:cubicBezTo>
                <a:cubicBezTo>
                  <a:pt x="390" y="2450"/>
                  <a:pt x="391" y="2448"/>
                  <a:pt x="393" y="2452"/>
                </a:cubicBezTo>
                <a:cubicBezTo>
                  <a:pt x="397" y="2444"/>
                  <a:pt x="403" y="2449"/>
                  <a:pt x="406" y="2442"/>
                </a:cubicBezTo>
                <a:cubicBezTo>
                  <a:pt x="407" y="2441"/>
                  <a:pt x="408" y="2443"/>
                  <a:pt x="408" y="2445"/>
                </a:cubicBezTo>
                <a:cubicBezTo>
                  <a:pt x="409" y="2448"/>
                  <a:pt x="409" y="2451"/>
                  <a:pt x="412" y="2452"/>
                </a:cubicBezTo>
                <a:cubicBezTo>
                  <a:pt x="414" y="2452"/>
                  <a:pt x="414" y="2455"/>
                  <a:pt x="415" y="2458"/>
                </a:cubicBezTo>
                <a:cubicBezTo>
                  <a:pt x="416" y="2464"/>
                  <a:pt x="417" y="2464"/>
                  <a:pt x="419" y="2460"/>
                </a:cubicBezTo>
                <a:cubicBezTo>
                  <a:pt x="421" y="2458"/>
                  <a:pt x="422" y="2455"/>
                  <a:pt x="423" y="2452"/>
                </a:cubicBezTo>
                <a:cubicBezTo>
                  <a:pt x="424" y="2450"/>
                  <a:pt x="425" y="2452"/>
                  <a:pt x="425" y="2454"/>
                </a:cubicBezTo>
                <a:cubicBezTo>
                  <a:pt x="426" y="2457"/>
                  <a:pt x="427" y="2458"/>
                  <a:pt x="428" y="2456"/>
                </a:cubicBezTo>
                <a:cubicBezTo>
                  <a:pt x="430" y="2451"/>
                  <a:pt x="432" y="2444"/>
                  <a:pt x="436" y="2453"/>
                </a:cubicBezTo>
                <a:cubicBezTo>
                  <a:pt x="436" y="2453"/>
                  <a:pt x="438" y="2453"/>
                  <a:pt x="438" y="2452"/>
                </a:cubicBezTo>
                <a:cubicBezTo>
                  <a:pt x="443" y="2445"/>
                  <a:pt x="448" y="2442"/>
                  <a:pt x="453" y="2449"/>
                </a:cubicBezTo>
                <a:cubicBezTo>
                  <a:pt x="457" y="2444"/>
                  <a:pt x="457" y="2450"/>
                  <a:pt x="457" y="2455"/>
                </a:cubicBezTo>
                <a:cubicBezTo>
                  <a:pt x="457" y="2457"/>
                  <a:pt x="458" y="2458"/>
                  <a:pt x="459" y="2456"/>
                </a:cubicBezTo>
                <a:cubicBezTo>
                  <a:pt x="460" y="2454"/>
                  <a:pt x="460" y="2451"/>
                  <a:pt x="461" y="2449"/>
                </a:cubicBezTo>
                <a:cubicBezTo>
                  <a:pt x="463" y="2443"/>
                  <a:pt x="465" y="2443"/>
                  <a:pt x="468" y="2442"/>
                </a:cubicBezTo>
                <a:cubicBezTo>
                  <a:pt x="469" y="2450"/>
                  <a:pt x="475" y="2448"/>
                  <a:pt x="476" y="2456"/>
                </a:cubicBezTo>
                <a:cubicBezTo>
                  <a:pt x="476" y="2458"/>
                  <a:pt x="477" y="2461"/>
                  <a:pt x="479" y="2460"/>
                </a:cubicBezTo>
                <a:cubicBezTo>
                  <a:pt x="479" y="2455"/>
                  <a:pt x="480" y="2449"/>
                  <a:pt x="480" y="2443"/>
                </a:cubicBezTo>
                <a:cubicBezTo>
                  <a:pt x="482" y="2443"/>
                  <a:pt x="484" y="2443"/>
                  <a:pt x="486" y="2442"/>
                </a:cubicBezTo>
                <a:cubicBezTo>
                  <a:pt x="488" y="2441"/>
                  <a:pt x="487" y="2453"/>
                  <a:pt x="491" y="2448"/>
                </a:cubicBezTo>
                <a:cubicBezTo>
                  <a:pt x="492" y="2451"/>
                  <a:pt x="494" y="2456"/>
                  <a:pt x="495" y="2456"/>
                </a:cubicBezTo>
                <a:cubicBezTo>
                  <a:pt x="498" y="2456"/>
                  <a:pt x="498" y="2458"/>
                  <a:pt x="499" y="2463"/>
                </a:cubicBezTo>
                <a:cubicBezTo>
                  <a:pt x="499" y="2466"/>
                  <a:pt x="500" y="2466"/>
                  <a:pt x="502" y="2467"/>
                </a:cubicBezTo>
                <a:cubicBezTo>
                  <a:pt x="503" y="2468"/>
                  <a:pt x="505" y="2469"/>
                  <a:pt x="505" y="2472"/>
                </a:cubicBezTo>
                <a:cubicBezTo>
                  <a:pt x="505" y="2475"/>
                  <a:pt x="506" y="2478"/>
                  <a:pt x="508" y="2478"/>
                </a:cubicBezTo>
                <a:cubicBezTo>
                  <a:pt x="509" y="2477"/>
                  <a:pt x="510" y="2475"/>
                  <a:pt x="511" y="2472"/>
                </a:cubicBezTo>
                <a:cubicBezTo>
                  <a:pt x="511" y="2470"/>
                  <a:pt x="511" y="2467"/>
                  <a:pt x="512" y="2464"/>
                </a:cubicBezTo>
                <a:cubicBezTo>
                  <a:pt x="512" y="2462"/>
                  <a:pt x="513" y="2461"/>
                  <a:pt x="515" y="2462"/>
                </a:cubicBezTo>
                <a:cubicBezTo>
                  <a:pt x="517" y="2463"/>
                  <a:pt x="517" y="2472"/>
                  <a:pt x="520" y="2469"/>
                </a:cubicBezTo>
                <a:cubicBezTo>
                  <a:pt x="522" y="2467"/>
                  <a:pt x="523" y="2461"/>
                  <a:pt x="524" y="2457"/>
                </a:cubicBezTo>
                <a:cubicBezTo>
                  <a:pt x="524" y="2456"/>
                  <a:pt x="525" y="2454"/>
                  <a:pt x="525" y="2452"/>
                </a:cubicBezTo>
                <a:cubicBezTo>
                  <a:pt x="527" y="2445"/>
                  <a:pt x="529" y="2458"/>
                  <a:pt x="531" y="2451"/>
                </a:cubicBezTo>
                <a:cubicBezTo>
                  <a:pt x="531" y="2449"/>
                  <a:pt x="532" y="2452"/>
                  <a:pt x="533" y="2454"/>
                </a:cubicBezTo>
                <a:cubicBezTo>
                  <a:pt x="533" y="2456"/>
                  <a:pt x="533" y="2459"/>
                  <a:pt x="534" y="2461"/>
                </a:cubicBezTo>
                <a:cubicBezTo>
                  <a:pt x="534" y="2463"/>
                  <a:pt x="535" y="2466"/>
                  <a:pt x="536" y="2464"/>
                </a:cubicBezTo>
                <a:cubicBezTo>
                  <a:pt x="538" y="2458"/>
                  <a:pt x="541" y="2463"/>
                  <a:pt x="543" y="2462"/>
                </a:cubicBezTo>
                <a:cubicBezTo>
                  <a:pt x="546" y="2460"/>
                  <a:pt x="546" y="2462"/>
                  <a:pt x="546" y="2467"/>
                </a:cubicBezTo>
                <a:cubicBezTo>
                  <a:pt x="546" y="2468"/>
                  <a:pt x="546" y="2469"/>
                  <a:pt x="547" y="2468"/>
                </a:cubicBezTo>
                <a:cubicBezTo>
                  <a:pt x="549" y="2466"/>
                  <a:pt x="549" y="2461"/>
                  <a:pt x="550" y="2458"/>
                </a:cubicBezTo>
                <a:cubicBezTo>
                  <a:pt x="552" y="2451"/>
                  <a:pt x="552" y="2451"/>
                  <a:pt x="556" y="2457"/>
                </a:cubicBezTo>
                <a:cubicBezTo>
                  <a:pt x="556" y="2458"/>
                  <a:pt x="557" y="2459"/>
                  <a:pt x="557" y="2459"/>
                </a:cubicBezTo>
                <a:cubicBezTo>
                  <a:pt x="561" y="2465"/>
                  <a:pt x="565" y="2456"/>
                  <a:pt x="569" y="2458"/>
                </a:cubicBezTo>
                <a:cubicBezTo>
                  <a:pt x="571" y="2459"/>
                  <a:pt x="572" y="2453"/>
                  <a:pt x="573" y="2450"/>
                </a:cubicBezTo>
                <a:cubicBezTo>
                  <a:pt x="576" y="2442"/>
                  <a:pt x="578" y="2433"/>
                  <a:pt x="585" y="2432"/>
                </a:cubicBezTo>
                <a:cubicBezTo>
                  <a:pt x="585" y="2436"/>
                  <a:pt x="585" y="2441"/>
                  <a:pt x="586" y="2445"/>
                </a:cubicBezTo>
                <a:cubicBezTo>
                  <a:pt x="589" y="2443"/>
                  <a:pt x="591" y="2444"/>
                  <a:pt x="594" y="2448"/>
                </a:cubicBezTo>
                <a:cubicBezTo>
                  <a:pt x="597" y="2453"/>
                  <a:pt x="598" y="2452"/>
                  <a:pt x="600" y="2448"/>
                </a:cubicBezTo>
                <a:cubicBezTo>
                  <a:pt x="604" y="2442"/>
                  <a:pt x="607" y="2436"/>
                  <a:pt x="610" y="2429"/>
                </a:cubicBezTo>
                <a:cubicBezTo>
                  <a:pt x="611" y="2433"/>
                  <a:pt x="610" y="2438"/>
                  <a:pt x="612" y="2440"/>
                </a:cubicBezTo>
                <a:cubicBezTo>
                  <a:pt x="615" y="2444"/>
                  <a:pt x="615" y="2435"/>
                  <a:pt x="618" y="2435"/>
                </a:cubicBezTo>
                <a:cubicBezTo>
                  <a:pt x="620" y="2436"/>
                  <a:pt x="620" y="2432"/>
                  <a:pt x="622" y="2430"/>
                </a:cubicBezTo>
                <a:cubicBezTo>
                  <a:pt x="624" y="2425"/>
                  <a:pt x="627" y="2420"/>
                  <a:pt x="629" y="2416"/>
                </a:cubicBezTo>
                <a:cubicBezTo>
                  <a:pt x="632" y="2416"/>
                  <a:pt x="633" y="2413"/>
                  <a:pt x="636" y="2410"/>
                </a:cubicBezTo>
                <a:cubicBezTo>
                  <a:pt x="638" y="2408"/>
                  <a:pt x="638" y="2411"/>
                  <a:pt x="638" y="2415"/>
                </a:cubicBezTo>
                <a:cubicBezTo>
                  <a:pt x="638" y="2417"/>
                  <a:pt x="639" y="2418"/>
                  <a:pt x="640" y="2417"/>
                </a:cubicBezTo>
                <a:cubicBezTo>
                  <a:pt x="642" y="2416"/>
                  <a:pt x="643" y="2415"/>
                  <a:pt x="644" y="2413"/>
                </a:cubicBezTo>
                <a:cubicBezTo>
                  <a:pt x="647" y="2409"/>
                  <a:pt x="649" y="2402"/>
                  <a:pt x="651" y="2397"/>
                </a:cubicBezTo>
                <a:cubicBezTo>
                  <a:pt x="653" y="2392"/>
                  <a:pt x="650" y="2385"/>
                  <a:pt x="653" y="2380"/>
                </a:cubicBezTo>
                <a:cubicBezTo>
                  <a:pt x="652" y="2376"/>
                  <a:pt x="651" y="2378"/>
                  <a:pt x="650" y="2379"/>
                </a:cubicBezTo>
                <a:cubicBezTo>
                  <a:pt x="649" y="2380"/>
                  <a:pt x="648" y="2382"/>
                  <a:pt x="647" y="2381"/>
                </a:cubicBezTo>
                <a:cubicBezTo>
                  <a:pt x="646" y="2380"/>
                  <a:pt x="646" y="2376"/>
                  <a:pt x="647" y="2374"/>
                </a:cubicBezTo>
                <a:cubicBezTo>
                  <a:pt x="649" y="2367"/>
                  <a:pt x="651" y="2359"/>
                  <a:pt x="650" y="2350"/>
                </a:cubicBezTo>
                <a:cubicBezTo>
                  <a:pt x="650" y="2348"/>
                  <a:pt x="650" y="2347"/>
                  <a:pt x="649" y="2348"/>
                </a:cubicBezTo>
                <a:cubicBezTo>
                  <a:pt x="646" y="2348"/>
                  <a:pt x="646" y="2357"/>
                  <a:pt x="643" y="2357"/>
                </a:cubicBezTo>
                <a:cubicBezTo>
                  <a:pt x="643" y="2356"/>
                  <a:pt x="643" y="2355"/>
                  <a:pt x="643" y="2353"/>
                </a:cubicBezTo>
                <a:cubicBezTo>
                  <a:pt x="643" y="2352"/>
                  <a:pt x="644" y="2349"/>
                  <a:pt x="643" y="2348"/>
                </a:cubicBezTo>
                <a:cubicBezTo>
                  <a:pt x="642" y="2346"/>
                  <a:pt x="641" y="2348"/>
                  <a:pt x="641" y="2349"/>
                </a:cubicBezTo>
                <a:cubicBezTo>
                  <a:pt x="636" y="2354"/>
                  <a:pt x="636" y="2365"/>
                  <a:pt x="633" y="2372"/>
                </a:cubicBezTo>
                <a:cubicBezTo>
                  <a:pt x="633" y="2370"/>
                  <a:pt x="632" y="2367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4"/>
                  <a:pt x="631" y="2364"/>
                  <a:pt x="631" y="2364"/>
                </a:cubicBezTo>
                <a:cubicBezTo>
                  <a:pt x="631" y="2362"/>
                  <a:pt x="632" y="2359"/>
                  <a:pt x="632" y="2357"/>
                </a:cubicBezTo>
                <a:cubicBezTo>
                  <a:pt x="634" y="2352"/>
                  <a:pt x="633" y="2346"/>
                  <a:pt x="634" y="2341"/>
                </a:cubicBezTo>
                <a:cubicBezTo>
                  <a:pt x="636" y="2335"/>
                  <a:pt x="634" y="2327"/>
                  <a:pt x="635" y="2321"/>
                </a:cubicBezTo>
                <a:cubicBezTo>
                  <a:pt x="635" y="2317"/>
                  <a:pt x="635" y="2315"/>
                  <a:pt x="638" y="2315"/>
                </a:cubicBezTo>
                <a:cubicBezTo>
                  <a:pt x="639" y="2315"/>
                  <a:pt x="639" y="2314"/>
                  <a:pt x="640" y="2312"/>
                </a:cubicBezTo>
                <a:cubicBezTo>
                  <a:pt x="642" y="2304"/>
                  <a:pt x="643" y="2297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0" y="2289"/>
                  <a:pt x="640" y="2289"/>
                  <a:pt x="640" y="2289"/>
                </a:cubicBezTo>
                <a:cubicBezTo>
                  <a:pt x="641" y="2274"/>
                  <a:pt x="642" y="2259"/>
                  <a:pt x="643" y="2244"/>
                </a:cubicBezTo>
                <a:cubicBezTo>
                  <a:pt x="645" y="2221"/>
                  <a:pt x="649" y="2199"/>
                  <a:pt x="648" y="2176"/>
                </a:cubicBezTo>
                <a:cubicBezTo>
                  <a:pt x="648" y="2173"/>
                  <a:pt x="648" y="2170"/>
                  <a:pt x="648" y="2168"/>
                </a:cubicBezTo>
                <a:cubicBezTo>
                  <a:pt x="651" y="2154"/>
                  <a:pt x="650" y="2140"/>
                  <a:pt x="650" y="2127"/>
                </a:cubicBezTo>
                <a:cubicBezTo>
                  <a:pt x="650" y="2121"/>
                  <a:pt x="650" y="2116"/>
                  <a:pt x="651" y="2111"/>
                </a:cubicBezTo>
                <a:cubicBezTo>
                  <a:pt x="653" y="2099"/>
                  <a:pt x="652" y="2087"/>
                  <a:pt x="652" y="2075"/>
                </a:cubicBezTo>
                <a:cubicBezTo>
                  <a:pt x="652" y="2067"/>
                  <a:pt x="652" y="2059"/>
                  <a:pt x="653" y="2052"/>
                </a:cubicBezTo>
                <a:cubicBezTo>
                  <a:pt x="655" y="2032"/>
                  <a:pt x="654" y="2012"/>
                  <a:pt x="654" y="1992"/>
                </a:cubicBezTo>
                <a:cubicBezTo>
                  <a:pt x="654" y="1986"/>
                  <a:pt x="653" y="1979"/>
                  <a:pt x="653" y="1973"/>
                </a:cubicBezTo>
                <a:cubicBezTo>
                  <a:pt x="651" y="1960"/>
                  <a:pt x="649" y="1947"/>
                  <a:pt x="650" y="1933"/>
                </a:cubicBezTo>
                <a:cubicBezTo>
                  <a:pt x="651" y="1927"/>
                  <a:pt x="650" y="1921"/>
                  <a:pt x="649" y="1915"/>
                </a:cubicBezTo>
                <a:cubicBezTo>
                  <a:pt x="647" y="1909"/>
                  <a:pt x="648" y="1902"/>
                  <a:pt x="649" y="1895"/>
                </a:cubicBezTo>
                <a:cubicBezTo>
                  <a:pt x="649" y="1889"/>
                  <a:pt x="647" y="1883"/>
                  <a:pt x="650" y="1878"/>
                </a:cubicBezTo>
                <a:cubicBezTo>
                  <a:pt x="650" y="1852"/>
                  <a:pt x="651" y="1827"/>
                  <a:pt x="652" y="1801"/>
                </a:cubicBezTo>
                <a:cubicBezTo>
                  <a:pt x="654" y="1772"/>
                  <a:pt x="651" y="1742"/>
                  <a:pt x="652" y="1712"/>
                </a:cubicBezTo>
                <a:cubicBezTo>
                  <a:pt x="653" y="1687"/>
                  <a:pt x="652" y="1661"/>
                  <a:pt x="652" y="1635"/>
                </a:cubicBezTo>
                <a:cubicBezTo>
                  <a:pt x="653" y="1608"/>
                  <a:pt x="652" y="1581"/>
                  <a:pt x="654" y="1554"/>
                </a:cubicBezTo>
                <a:cubicBezTo>
                  <a:pt x="655" y="1529"/>
                  <a:pt x="655" y="1505"/>
                  <a:pt x="655" y="1480"/>
                </a:cubicBezTo>
                <a:cubicBezTo>
                  <a:pt x="655" y="1478"/>
                  <a:pt x="655" y="1474"/>
                  <a:pt x="654" y="1473"/>
                </a:cubicBezTo>
                <a:cubicBezTo>
                  <a:pt x="651" y="1472"/>
                  <a:pt x="649" y="1470"/>
                  <a:pt x="647" y="1472"/>
                </a:cubicBezTo>
                <a:cubicBezTo>
                  <a:pt x="645" y="1474"/>
                  <a:pt x="645" y="1477"/>
                  <a:pt x="644" y="1481"/>
                </a:cubicBezTo>
                <a:cubicBezTo>
                  <a:pt x="644" y="1514"/>
                  <a:pt x="643" y="1547"/>
                  <a:pt x="642" y="1580"/>
                </a:cubicBezTo>
                <a:cubicBezTo>
                  <a:pt x="642" y="1589"/>
                  <a:pt x="642" y="1598"/>
                  <a:pt x="642" y="1607"/>
                </a:cubicBezTo>
                <a:cubicBezTo>
                  <a:pt x="641" y="1633"/>
                  <a:pt x="640" y="1659"/>
                  <a:pt x="640" y="1684"/>
                </a:cubicBezTo>
                <a:cubicBezTo>
                  <a:pt x="639" y="1686"/>
                  <a:pt x="638" y="1688"/>
                  <a:pt x="636" y="1689"/>
                </a:cubicBezTo>
                <a:cubicBezTo>
                  <a:pt x="635" y="1681"/>
                  <a:pt x="636" y="1674"/>
                  <a:pt x="636" y="1666"/>
                </a:cubicBezTo>
                <a:cubicBezTo>
                  <a:pt x="636" y="1665"/>
                  <a:pt x="635" y="1664"/>
                  <a:pt x="635" y="1664"/>
                </a:cubicBezTo>
                <a:cubicBezTo>
                  <a:pt x="634" y="1663"/>
                  <a:pt x="634" y="1664"/>
                  <a:pt x="633" y="1664"/>
                </a:cubicBezTo>
                <a:cubicBezTo>
                  <a:pt x="632" y="1666"/>
                  <a:pt x="631" y="1670"/>
                  <a:pt x="631" y="1673"/>
                </a:cubicBezTo>
                <a:cubicBezTo>
                  <a:pt x="631" y="1679"/>
                  <a:pt x="632" y="1686"/>
                  <a:pt x="630" y="1692"/>
                </a:cubicBezTo>
                <a:cubicBezTo>
                  <a:pt x="629" y="1683"/>
                  <a:pt x="629" y="1675"/>
                  <a:pt x="629" y="1666"/>
                </a:cubicBezTo>
                <a:cubicBezTo>
                  <a:pt x="629" y="1661"/>
                  <a:pt x="630" y="1657"/>
                  <a:pt x="633" y="1656"/>
                </a:cubicBezTo>
                <a:cubicBezTo>
                  <a:pt x="634" y="1656"/>
                  <a:pt x="634" y="1653"/>
                  <a:pt x="632" y="1653"/>
                </a:cubicBezTo>
                <a:cubicBezTo>
                  <a:pt x="630" y="1651"/>
                  <a:pt x="628" y="1649"/>
                  <a:pt x="631" y="1644"/>
                </a:cubicBezTo>
                <a:cubicBezTo>
                  <a:pt x="633" y="1642"/>
                  <a:pt x="631" y="1641"/>
                  <a:pt x="631" y="1640"/>
                </a:cubicBezTo>
                <a:cubicBezTo>
                  <a:pt x="630" y="1626"/>
                  <a:pt x="630" y="1612"/>
                  <a:pt x="630" y="1598"/>
                </a:cubicBezTo>
                <a:cubicBezTo>
                  <a:pt x="630" y="1597"/>
                  <a:pt x="631" y="1596"/>
                  <a:pt x="631" y="1597"/>
                </a:cubicBezTo>
                <a:cubicBezTo>
                  <a:pt x="633" y="1600"/>
                  <a:pt x="634" y="1597"/>
                  <a:pt x="635" y="1594"/>
                </a:cubicBezTo>
                <a:cubicBezTo>
                  <a:pt x="635" y="1587"/>
                  <a:pt x="636" y="1580"/>
                  <a:pt x="636" y="1572"/>
                </a:cubicBezTo>
                <a:cubicBezTo>
                  <a:pt x="636" y="1571"/>
                  <a:pt x="635" y="1570"/>
                  <a:pt x="635" y="1568"/>
                </a:cubicBezTo>
                <a:cubicBezTo>
                  <a:pt x="633" y="1573"/>
                  <a:pt x="634" y="1579"/>
                  <a:pt x="631" y="1581"/>
                </a:cubicBezTo>
                <a:cubicBezTo>
                  <a:pt x="631" y="1576"/>
                  <a:pt x="629" y="1571"/>
                  <a:pt x="630" y="1564"/>
                </a:cubicBezTo>
                <a:cubicBezTo>
                  <a:pt x="631" y="1559"/>
                  <a:pt x="631" y="1552"/>
                  <a:pt x="630" y="1547"/>
                </a:cubicBezTo>
                <a:cubicBezTo>
                  <a:pt x="629" y="1541"/>
                  <a:pt x="629" y="1536"/>
                  <a:pt x="630" y="1531"/>
                </a:cubicBezTo>
                <a:cubicBezTo>
                  <a:pt x="632" y="1519"/>
                  <a:pt x="631" y="1507"/>
                  <a:pt x="631" y="1496"/>
                </a:cubicBezTo>
                <a:cubicBezTo>
                  <a:pt x="630" y="1485"/>
                  <a:pt x="630" y="1484"/>
                  <a:pt x="635" y="1482"/>
                </a:cubicBezTo>
                <a:cubicBezTo>
                  <a:pt x="639" y="1480"/>
                  <a:pt x="639" y="1476"/>
                  <a:pt x="639" y="1471"/>
                </a:cubicBezTo>
                <a:cubicBezTo>
                  <a:pt x="639" y="1468"/>
                  <a:pt x="640" y="1465"/>
                  <a:pt x="638" y="1463"/>
                </a:cubicBezTo>
                <a:cubicBezTo>
                  <a:pt x="638" y="1465"/>
                  <a:pt x="638" y="1467"/>
                  <a:pt x="638" y="1469"/>
                </a:cubicBezTo>
                <a:cubicBezTo>
                  <a:pt x="637" y="1477"/>
                  <a:pt x="636" y="1478"/>
                  <a:pt x="633" y="1478"/>
                </a:cubicBezTo>
                <a:cubicBezTo>
                  <a:pt x="631" y="1478"/>
                  <a:pt x="630" y="1476"/>
                  <a:pt x="629" y="1469"/>
                </a:cubicBezTo>
                <a:cubicBezTo>
                  <a:pt x="628" y="1451"/>
                  <a:pt x="626" y="1433"/>
                  <a:pt x="627" y="1414"/>
                </a:cubicBezTo>
                <a:cubicBezTo>
                  <a:pt x="627" y="1410"/>
                  <a:pt x="627" y="1406"/>
                  <a:pt x="627" y="1403"/>
                </a:cubicBezTo>
                <a:cubicBezTo>
                  <a:pt x="626" y="1401"/>
                  <a:pt x="626" y="1400"/>
                  <a:pt x="625" y="1401"/>
                </a:cubicBezTo>
                <a:cubicBezTo>
                  <a:pt x="624" y="1401"/>
                  <a:pt x="624" y="1402"/>
                  <a:pt x="624" y="1403"/>
                </a:cubicBezTo>
                <a:cubicBezTo>
                  <a:pt x="623" y="1407"/>
                  <a:pt x="623" y="1411"/>
                  <a:pt x="623" y="1415"/>
                </a:cubicBezTo>
                <a:cubicBezTo>
                  <a:pt x="623" y="1417"/>
                  <a:pt x="624" y="1421"/>
                  <a:pt x="621" y="1422"/>
                </a:cubicBezTo>
                <a:cubicBezTo>
                  <a:pt x="620" y="1418"/>
                  <a:pt x="621" y="1413"/>
                  <a:pt x="621" y="1409"/>
                </a:cubicBezTo>
                <a:cubicBezTo>
                  <a:pt x="621" y="1407"/>
                  <a:pt x="620" y="1405"/>
                  <a:pt x="620" y="1403"/>
                </a:cubicBezTo>
                <a:cubicBezTo>
                  <a:pt x="620" y="1402"/>
                  <a:pt x="619" y="1401"/>
                  <a:pt x="619" y="1401"/>
                </a:cubicBezTo>
                <a:cubicBezTo>
                  <a:pt x="618" y="1401"/>
                  <a:pt x="618" y="1402"/>
                  <a:pt x="617" y="1403"/>
                </a:cubicBezTo>
                <a:cubicBezTo>
                  <a:pt x="616" y="1409"/>
                  <a:pt x="618" y="1417"/>
                  <a:pt x="615" y="1423"/>
                </a:cubicBezTo>
                <a:cubicBezTo>
                  <a:pt x="614" y="1418"/>
                  <a:pt x="615" y="1414"/>
                  <a:pt x="614" y="1410"/>
                </a:cubicBezTo>
                <a:cubicBezTo>
                  <a:pt x="613" y="1393"/>
                  <a:pt x="617" y="1375"/>
                  <a:pt x="611" y="1358"/>
                </a:cubicBezTo>
                <a:cubicBezTo>
                  <a:pt x="611" y="1357"/>
                  <a:pt x="612" y="1354"/>
                  <a:pt x="612" y="1353"/>
                </a:cubicBezTo>
                <a:cubicBezTo>
                  <a:pt x="612" y="1335"/>
                  <a:pt x="613" y="1318"/>
                  <a:pt x="611" y="1302"/>
                </a:cubicBezTo>
                <a:cubicBezTo>
                  <a:pt x="610" y="1297"/>
                  <a:pt x="610" y="1292"/>
                  <a:pt x="610" y="1288"/>
                </a:cubicBezTo>
                <a:cubicBezTo>
                  <a:pt x="610" y="1276"/>
                  <a:pt x="610" y="1264"/>
                  <a:pt x="610" y="1252"/>
                </a:cubicBezTo>
                <a:cubicBezTo>
                  <a:pt x="610" y="1240"/>
                  <a:pt x="610" y="1228"/>
                  <a:pt x="610" y="1216"/>
                </a:cubicBezTo>
                <a:cubicBezTo>
                  <a:pt x="610" y="1204"/>
                  <a:pt x="610" y="1192"/>
                  <a:pt x="609" y="1180"/>
                </a:cubicBezTo>
                <a:cubicBezTo>
                  <a:pt x="608" y="1192"/>
                  <a:pt x="605" y="1202"/>
                  <a:pt x="606" y="1215"/>
                </a:cubicBezTo>
                <a:cubicBezTo>
                  <a:pt x="606" y="1218"/>
                  <a:pt x="606" y="1221"/>
                  <a:pt x="604" y="1223"/>
                </a:cubicBezTo>
                <a:cubicBezTo>
                  <a:pt x="604" y="1221"/>
                  <a:pt x="604" y="1218"/>
                  <a:pt x="604" y="1216"/>
                </a:cubicBezTo>
                <a:cubicBezTo>
                  <a:pt x="605" y="1201"/>
                  <a:pt x="603" y="1186"/>
                  <a:pt x="605" y="1171"/>
                </a:cubicBezTo>
                <a:cubicBezTo>
                  <a:pt x="605" y="1167"/>
                  <a:pt x="603" y="1165"/>
                  <a:pt x="602" y="1164"/>
                </a:cubicBezTo>
                <a:cubicBezTo>
                  <a:pt x="601" y="1161"/>
                  <a:pt x="601" y="1158"/>
                  <a:pt x="601" y="1155"/>
                </a:cubicBezTo>
                <a:cubicBezTo>
                  <a:pt x="602" y="1146"/>
                  <a:pt x="602" y="1137"/>
                  <a:pt x="602" y="1127"/>
                </a:cubicBezTo>
                <a:cubicBezTo>
                  <a:pt x="602" y="1126"/>
                  <a:pt x="601" y="1123"/>
                  <a:pt x="600" y="1124"/>
                </a:cubicBezTo>
                <a:cubicBezTo>
                  <a:pt x="599" y="1124"/>
                  <a:pt x="598" y="1126"/>
                  <a:pt x="598" y="1128"/>
                </a:cubicBezTo>
                <a:cubicBezTo>
                  <a:pt x="598" y="1131"/>
                  <a:pt x="598" y="1134"/>
                  <a:pt x="597" y="1137"/>
                </a:cubicBezTo>
                <a:cubicBezTo>
                  <a:pt x="597" y="1142"/>
                  <a:pt x="598" y="1148"/>
                  <a:pt x="596" y="1152"/>
                </a:cubicBezTo>
                <a:cubicBezTo>
                  <a:pt x="595" y="1149"/>
                  <a:pt x="595" y="1147"/>
                  <a:pt x="595" y="1144"/>
                </a:cubicBezTo>
                <a:cubicBezTo>
                  <a:pt x="596" y="1133"/>
                  <a:pt x="597" y="1121"/>
                  <a:pt x="592" y="1111"/>
                </a:cubicBezTo>
                <a:cubicBezTo>
                  <a:pt x="591" y="1108"/>
                  <a:pt x="592" y="1105"/>
                  <a:pt x="593" y="1103"/>
                </a:cubicBezTo>
                <a:cubicBezTo>
                  <a:pt x="596" y="1092"/>
                  <a:pt x="596" y="1081"/>
                  <a:pt x="594" y="1069"/>
                </a:cubicBezTo>
                <a:cubicBezTo>
                  <a:pt x="593" y="1065"/>
                  <a:pt x="594" y="1059"/>
                  <a:pt x="594" y="1054"/>
                </a:cubicBezTo>
                <a:cubicBezTo>
                  <a:pt x="594" y="1050"/>
                  <a:pt x="596" y="1049"/>
                  <a:pt x="598" y="1049"/>
                </a:cubicBezTo>
                <a:cubicBezTo>
                  <a:pt x="599" y="1052"/>
                  <a:pt x="599" y="1056"/>
                  <a:pt x="601" y="1058"/>
                </a:cubicBezTo>
                <a:cubicBezTo>
                  <a:pt x="603" y="1046"/>
                  <a:pt x="602" y="1046"/>
                  <a:pt x="602" y="1038"/>
                </a:cubicBezTo>
                <a:cubicBezTo>
                  <a:pt x="602" y="1026"/>
                  <a:pt x="599" y="1018"/>
                  <a:pt x="596" y="1009"/>
                </a:cubicBezTo>
                <a:cubicBezTo>
                  <a:pt x="596" y="1009"/>
                  <a:pt x="596" y="1009"/>
                  <a:pt x="596" y="1009"/>
                </a:cubicBezTo>
                <a:cubicBezTo>
                  <a:pt x="594" y="994"/>
                  <a:pt x="599" y="978"/>
                  <a:pt x="593" y="964"/>
                </a:cubicBezTo>
                <a:cubicBezTo>
                  <a:pt x="593" y="963"/>
                  <a:pt x="593" y="961"/>
                  <a:pt x="593" y="960"/>
                </a:cubicBezTo>
                <a:cubicBezTo>
                  <a:pt x="596" y="952"/>
                  <a:pt x="595" y="942"/>
                  <a:pt x="595" y="933"/>
                </a:cubicBezTo>
                <a:cubicBezTo>
                  <a:pt x="596" y="934"/>
                  <a:pt x="597" y="934"/>
                  <a:pt x="597" y="935"/>
                </a:cubicBezTo>
                <a:cubicBezTo>
                  <a:pt x="601" y="936"/>
                  <a:pt x="602" y="935"/>
                  <a:pt x="602" y="930"/>
                </a:cubicBezTo>
                <a:cubicBezTo>
                  <a:pt x="602" y="923"/>
                  <a:pt x="602" y="915"/>
                  <a:pt x="602" y="907"/>
                </a:cubicBezTo>
                <a:cubicBezTo>
                  <a:pt x="602" y="899"/>
                  <a:pt x="601" y="899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8"/>
                  <a:pt x="595" y="898"/>
                  <a:pt x="595" y="898"/>
                </a:cubicBezTo>
                <a:cubicBezTo>
                  <a:pt x="595" y="895"/>
                  <a:pt x="595" y="892"/>
                  <a:pt x="595" y="889"/>
                </a:cubicBezTo>
                <a:cubicBezTo>
                  <a:pt x="596" y="889"/>
                  <a:pt x="597" y="890"/>
                  <a:pt x="598" y="889"/>
                </a:cubicBezTo>
                <a:cubicBezTo>
                  <a:pt x="599" y="889"/>
                  <a:pt x="599" y="889"/>
                  <a:pt x="600" y="888"/>
                </a:cubicBezTo>
                <a:cubicBezTo>
                  <a:pt x="600" y="887"/>
                  <a:pt x="600" y="886"/>
                  <a:pt x="599" y="885"/>
                </a:cubicBezTo>
                <a:cubicBezTo>
                  <a:pt x="597" y="884"/>
                  <a:pt x="596" y="883"/>
                  <a:pt x="594" y="881"/>
                </a:cubicBezTo>
                <a:cubicBezTo>
                  <a:pt x="594" y="881"/>
                  <a:pt x="594" y="881"/>
                  <a:pt x="594" y="881"/>
                </a:cubicBezTo>
                <a:cubicBezTo>
                  <a:pt x="594" y="879"/>
                  <a:pt x="594" y="878"/>
                  <a:pt x="595" y="877"/>
                </a:cubicBezTo>
                <a:cubicBezTo>
                  <a:pt x="598" y="875"/>
                  <a:pt x="599" y="869"/>
                  <a:pt x="599" y="864"/>
                </a:cubicBezTo>
                <a:cubicBezTo>
                  <a:pt x="600" y="859"/>
                  <a:pt x="600" y="854"/>
                  <a:pt x="600" y="849"/>
                </a:cubicBezTo>
                <a:cubicBezTo>
                  <a:pt x="599" y="844"/>
                  <a:pt x="596" y="839"/>
                  <a:pt x="599" y="833"/>
                </a:cubicBezTo>
                <a:cubicBezTo>
                  <a:pt x="599" y="832"/>
                  <a:pt x="598" y="830"/>
                  <a:pt x="597" y="830"/>
                </a:cubicBezTo>
                <a:cubicBezTo>
                  <a:pt x="595" y="830"/>
                  <a:pt x="593" y="830"/>
                  <a:pt x="591" y="830"/>
                </a:cubicBezTo>
                <a:cubicBezTo>
                  <a:pt x="591" y="829"/>
                  <a:pt x="591" y="827"/>
                  <a:pt x="591" y="826"/>
                </a:cubicBezTo>
                <a:cubicBezTo>
                  <a:pt x="594" y="826"/>
                  <a:pt x="596" y="827"/>
                  <a:pt x="598" y="824"/>
                </a:cubicBezTo>
                <a:cubicBezTo>
                  <a:pt x="599" y="824"/>
                  <a:pt x="599" y="821"/>
                  <a:pt x="598" y="821"/>
                </a:cubicBezTo>
                <a:cubicBezTo>
                  <a:pt x="592" y="821"/>
                  <a:pt x="592" y="814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5"/>
                  <a:pt x="593" y="805"/>
                  <a:pt x="593" y="805"/>
                </a:cubicBezTo>
                <a:cubicBezTo>
                  <a:pt x="593" y="804"/>
                  <a:pt x="593" y="803"/>
                  <a:pt x="593" y="802"/>
                </a:cubicBezTo>
                <a:cubicBezTo>
                  <a:pt x="594" y="791"/>
                  <a:pt x="594" y="791"/>
                  <a:pt x="591" y="785"/>
                </a:cubicBezTo>
                <a:cubicBezTo>
                  <a:pt x="590" y="784"/>
                  <a:pt x="589" y="782"/>
                  <a:pt x="589" y="779"/>
                </a:cubicBezTo>
                <a:cubicBezTo>
                  <a:pt x="589" y="774"/>
                  <a:pt x="590" y="769"/>
                  <a:pt x="591" y="764"/>
                </a:cubicBezTo>
                <a:cubicBezTo>
                  <a:pt x="593" y="753"/>
                  <a:pt x="594" y="742"/>
                  <a:pt x="589" y="733"/>
                </a:cubicBezTo>
                <a:cubicBezTo>
                  <a:pt x="585" y="727"/>
                  <a:pt x="585" y="719"/>
                  <a:pt x="585" y="711"/>
                </a:cubicBezTo>
                <a:cubicBezTo>
                  <a:pt x="585" y="702"/>
                  <a:pt x="586" y="694"/>
                  <a:pt x="584" y="684"/>
                </a:cubicBezTo>
                <a:cubicBezTo>
                  <a:pt x="582" y="677"/>
                  <a:pt x="581" y="668"/>
                  <a:pt x="582" y="658"/>
                </a:cubicBezTo>
                <a:cubicBezTo>
                  <a:pt x="584" y="651"/>
                  <a:pt x="583" y="642"/>
                  <a:pt x="581" y="635"/>
                </a:cubicBezTo>
                <a:cubicBezTo>
                  <a:pt x="581" y="630"/>
                  <a:pt x="581" y="625"/>
                  <a:pt x="580" y="620"/>
                </a:cubicBezTo>
                <a:cubicBezTo>
                  <a:pt x="579" y="610"/>
                  <a:pt x="579" y="601"/>
                  <a:pt x="579" y="591"/>
                </a:cubicBezTo>
                <a:cubicBezTo>
                  <a:pt x="579" y="584"/>
                  <a:pt x="579" y="576"/>
                  <a:pt x="579" y="568"/>
                </a:cubicBezTo>
                <a:cubicBezTo>
                  <a:pt x="579" y="564"/>
                  <a:pt x="578" y="561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3"/>
                  <a:pt x="576" y="546"/>
                  <a:pt x="577" y="540"/>
                </a:cubicBezTo>
                <a:cubicBezTo>
                  <a:pt x="578" y="530"/>
                  <a:pt x="577" y="522"/>
                  <a:pt x="572" y="516"/>
                </a:cubicBezTo>
                <a:cubicBezTo>
                  <a:pt x="572" y="514"/>
                  <a:pt x="572" y="514"/>
                  <a:pt x="572" y="514"/>
                </a:cubicBezTo>
                <a:cubicBezTo>
                  <a:pt x="572" y="512"/>
                  <a:pt x="572" y="512"/>
                  <a:pt x="572" y="512"/>
                </a:cubicBezTo>
                <a:cubicBezTo>
                  <a:pt x="576" y="506"/>
                  <a:pt x="577" y="500"/>
                  <a:pt x="573" y="492"/>
                </a:cubicBezTo>
                <a:cubicBezTo>
                  <a:pt x="571" y="486"/>
                  <a:pt x="570" y="479"/>
                  <a:pt x="570" y="472"/>
                </a:cubicBezTo>
                <a:cubicBezTo>
                  <a:pt x="570" y="468"/>
                  <a:pt x="570" y="464"/>
                  <a:pt x="570" y="460"/>
                </a:cubicBezTo>
                <a:cubicBezTo>
                  <a:pt x="569" y="467"/>
                  <a:pt x="566" y="472"/>
                  <a:pt x="565" y="478"/>
                </a:cubicBezTo>
                <a:cubicBezTo>
                  <a:pt x="568" y="486"/>
                  <a:pt x="563" y="485"/>
                  <a:pt x="562" y="488"/>
                </a:cubicBezTo>
                <a:cubicBezTo>
                  <a:pt x="562" y="483"/>
                  <a:pt x="563" y="479"/>
                  <a:pt x="561" y="474"/>
                </a:cubicBezTo>
                <a:cubicBezTo>
                  <a:pt x="560" y="470"/>
                  <a:pt x="560" y="469"/>
                  <a:pt x="562" y="469"/>
                </a:cubicBezTo>
                <a:cubicBezTo>
                  <a:pt x="565" y="468"/>
                  <a:pt x="566" y="466"/>
                  <a:pt x="566" y="460"/>
                </a:cubicBezTo>
                <a:cubicBezTo>
                  <a:pt x="566" y="456"/>
                  <a:pt x="566" y="452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6" y="448"/>
                  <a:pt x="566" y="448"/>
                  <a:pt x="566" y="448"/>
                </a:cubicBezTo>
                <a:cubicBezTo>
                  <a:pt x="562" y="441"/>
                  <a:pt x="564" y="432"/>
                  <a:pt x="564" y="424"/>
                </a:cubicBezTo>
                <a:cubicBezTo>
                  <a:pt x="565" y="409"/>
                  <a:pt x="561" y="395"/>
                  <a:pt x="561" y="380"/>
                </a:cubicBezTo>
                <a:cubicBezTo>
                  <a:pt x="561" y="376"/>
                  <a:pt x="557" y="374"/>
                  <a:pt x="558" y="369"/>
                </a:cubicBezTo>
                <a:cubicBezTo>
                  <a:pt x="553" y="364"/>
                  <a:pt x="553" y="363"/>
                  <a:pt x="554" y="355"/>
                </a:cubicBezTo>
                <a:cubicBezTo>
                  <a:pt x="554" y="353"/>
                  <a:pt x="555" y="351"/>
                  <a:pt x="554" y="350"/>
                </a:cubicBezTo>
                <a:cubicBezTo>
                  <a:pt x="552" y="347"/>
                  <a:pt x="552" y="344"/>
                  <a:pt x="552" y="341"/>
                </a:cubicBezTo>
                <a:cubicBezTo>
                  <a:pt x="552" y="326"/>
                  <a:pt x="552" y="311"/>
                  <a:pt x="551" y="296"/>
                </a:cubicBezTo>
                <a:cubicBezTo>
                  <a:pt x="550" y="286"/>
                  <a:pt x="549" y="276"/>
                  <a:pt x="550" y="266"/>
                </a:cubicBezTo>
                <a:cubicBezTo>
                  <a:pt x="550" y="264"/>
                  <a:pt x="550" y="261"/>
                  <a:pt x="550" y="259"/>
                </a:cubicBezTo>
                <a:cubicBezTo>
                  <a:pt x="549" y="255"/>
                  <a:pt x="550" y="249"/>
                  <a:pt x="548" y="249"/>
                </a:cubicBezTo>
                <a:cubicBezTo>
                  <a:pt x="545" y="249"/>
                  <a:pt x="545" y="254"/>
                  <a:pt x="546" y="258"/>
                </a:cubicBezTo>
                <a:cubicBezTo>
                  <a:pt x="546" y="259"/>
                  <a:pt x="546" y="261"/>
                  <a:pt x="545" y="261"/>
                </a:cubicBezTo>
                <a:cubicBezTo>
                  <a:pt x="545" y="262"/>
                  <a:pt x="543" y="262"/>
                  <a:pt x="543" y="262"/>
                </a:cubicBezTo>
                <a:cubicBezTo>
                  <a:pt x="543" y="259"/>
                  <a:pt x="543" y="257"/>
                  <a:pt x="542" y="254"/>
                </a:cubicBezTo>
                <a:cubicBezTo>
                  <a:pt x="542" y="252"/>
                  <a:pt x="541" y="251"/>
                  <a:pt x="540" y="251"/>
                </a:cubicBezTo>
                <a:cubicBezTo>
                  <a:pt x="540" y="252"/>
                  <a:pt x="539" y="253"/>
                  <a:pt x="539" y="254"/>
                </a:cubicBezTo>
                <a:cubicBezTo>
                  <a:pt x="540" y="260"/>
                  <a:pt x="540" y="266"/>
                  <a:pt x="540" y="272"/>
                </a:cubicBezTo>
                <a:cubicBezTo>
                  <a:pt x="541" y="276"/>
                  <a:pt x="541" y="282"/>
                  <a:pt x="539" y="283"/>
                </a:cubicBezTo>
                <a:cubicBezTo>
                  <a:pt x="535" y="288"/>
                  <a:pt x="540" y="293"/>
                  <a:pt x="539" y="298"/>
                </a:cubicBezTo>
                <a:cubicBezTo>
                  <a:pt x="537" y="302"/>
                  <a:pt x="541" y="304"/>
                  <a:pt x="541" y="308"/>
                </a:cubicBezTo>
                <a:cubicBezTo>
                  <a:pt x="540" y="313"/>
                  <a:pt x="539" y="317"/>
                  <a:pt x="539" y="322"/>
                </a:cubicBezTo>
                <a:cubicBezTo>
                  <a:pt x="539" y="324"/>
                  <a:pt x="539" y="327"/>
                  <a:pt x="539" y="330"/>
                </a:cubicBezTo>
                <a:cubicBezTo>
                  <a:pt x="541" y="339"/>
                  <a:pt x="540" y="348"/>
                  <a:pt x="541" y="357"/>
                </a:cubicBezTo>
                <a:cubicBezTo>
                  <a:pt x="542" y="374"/>
                  <a:pt x="542" y="391"/>
                  <a:pt x="544" y="408"/>
                </a:cubicBezTo>
                <a:cubicBezTo>
                  <a:pt x="546" y="420"/>
                  <a:pt x="546" y="433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3" y="444"/>
                  <a:pt x="543" y="444"/>
                  <a:pt x="543" y="444"/>
                </a:cubicBezTo>
                <a:cubicBezTo>
                  <a:pt x="542" y="443"/>
                  <a:pt x="541" y="442"/>
                  <a:pt x="539" y="441"/>
                </a:cubicBezTo>
                <a:cubicBezTo>
                  <a:pt x="539" y="451"/>
                  <a:pt x="538" y="462"/>
                  <a:pt x="538" y="473"/>
                </a:cubicBezTo>
                <a:cubicBezTo>
                  <a:pt x="535" y="460"/>
                  <a:pt x="538" y="445"/>
                  <a:pt x="534" y="434"/>
                </a:cubicBezTo>
                <a:cubicBezTo>
                  <a:pt x="535" y="425"/>
                  <a:pt x="534" y="417"/>
                  <a:pt x="533" y="408"/>
                </a:cubicBezTo>
                <a:cubicBezTo>
                  <a:pt x="533" y="406"/>
                  <a:pt x="535" y="405"/>
                  <a:pt x="536" y="404"/>
                </a:cubicBezTo>
                <a:cubicBezTo>
                  <a:pt x="537" y="392"/>
                  <a:pt x="537" y="380"/>
                  <a:pt x="533" y="368"/>
                </a:cubicBezTo>
                <a:cubicBezTo>
                  <a:pt x="532" y="377"/>
                  <a:pt x="533" y="386"/>
                  <a:pt x="534" y="395"/>
                </a:cubicBezTo>
                <a:cubicBezTo>
                  <a:pt x="534" y="396"/>
                  <a:pt x="533" y="397"/>
                  <a:pt x="533" y="398"/>
                </a:cubicBezTo>
                <a:cubicBezTo>
                  <a:pt x="533" y="397"/>
                  <a:pt x="532" y="396"/>
                  <a:pt x="532" y="395"/>
                </a:cubicBezTo>
                <a:cubicBezTo>
                  <a:pt x="530" y="380"/>
                  <a:pt x="529" y="364"/>
                  <a:pt x="528" y="349"/>
                </a:cubicBezTo>
                <a:cubicBezTo>
                  <a:pt x="527" y="345"/>
                  <a:pt x="527" y="340"/>
                  <a:pt x="526" y="340"/>
                </a:cubicBezTo>
                <a:cubicBezTo>
                  <a:pt x="523" y="340"/>
                  <a:pt x="525" y="345"/>
                  <a:pt x="524" y="348"/>
                </a:cubicBezTo>
                <a:cubicBezTo>
                  <a:pt x="524" y="350"/>
                  <a:pt x="523" y="351"/>
                  <a:pt x="523" y="355"/>
                </a:cubicBezTo>
                <a:cubicBezTo>
                  <a:pt x="521" y="345"/>
                  <a:pt x="520" y="338"/>
                  <a:pt x="520" y="329"/>
                </a:cubicBezTo>
                <a:cubicBezTo>
                  <a:pt x="519" y="317"/>
                  <a:pt x="518" y="305"/>
                  <a:pt x="515" y="295"/>
                </a:cubicBezTo>
                <a:cubicBezTo>
                  <a:pt x="513" y="286"/>
                  <a:pt x="511" y="277"/>
                  <a:pt x="511" y="267"/>
                </a:cubicBezTo>
                <a:cubicBezTo>
                  <a:pt x="511" y="266"/>
                  <a:pt x="511" y="265"/>
                  <a:pt x="511" y="265"/>
                </a:cubicBezTo>
                <a:cubicBezTo>
                  <a:pt x="512" y="246"/>
                  <a:pt x="509" y="228"/>
                  <a:pt x="506" y="210"/>
                </a:cubicBezTo>
                <a:cubicBezTo>
                  <a:pt x="506" y="209"/>
                  <a:pt x="506" y="208"/>
                  <a:pt x="505" y="208"/>
                </a:cubicBezTo>
                <a:cubicBezTo>
                  <a:pt x="505" y="208"/>
                  <a:pt x="504" y="210"/>
                  <a:pt x="504" y="211"/>
                </a:cubicBezTo>
                <a:cubicBezTo>
                  <a:pt x="504" y="215"/>
                  <a:pt x="504" y="218"/>
                  <a:pt x="504" y="222"/>
                </a:cubicBezTo>
                <a:cubicBezTo>
                  <a:pt x="504" y="224"/>
                  <a:pt x="505" y="227"/>
                  <a:pt x="503" y="226"/>
                </a:cubicBezTo>
                <a:cubicBezTo>
                  <a:pt x="502" y="226"/>
                  <a:pt x="502" y="224"/>
                  <a:pt x="502" y="223"/>
                </a:cubicBezTo>
                <a:cubicBezTo>
                  <a:pt x="501" y="219"/>
                  <a:pt x="501" y="214"/>
                  <a:pt x="500" y="210"/>
                </a:cubicBezTo>
                <a:cubicBezTo>
                  <a:pt x="500" y="209"/>
                  <a:pt x="499" y="208"/>
                  <a:pt x="498" y="208"/>
                </a:cubicBezTo>
                <a:cubicBezTo>
                  <a:pt x="498" y="208"/>
                  <a:pt x="498" y="209"/>
                  <a:pt x="498" y="209"/>
                </a:cubicBezTo>
                <a:cubicBezTo>
                  <a:pt x="497" y="211"/>
                  <a:pt x="498" y="212"/>
                  <a:pt x="498" y="213"/>
                </a:cubicBezTo>
                <a:cubicBezTo>
                  <a:pt x="497" y="223"/>
                  <a:pt x="497" y="224"/>
                  <a:pt x="493" y="224"/>
                </a:cubicBezTo>
                <a:cubicBezTo>
                  <a:pt x="490" y="223"/>
                  <a:pt x="488" y="225"/>
                  <a:pt x="486" y="228"/>
                </a:cubicBezTo>
                <a:cubicBezTo>
                  <a:pt x="485" y="230"/>
                  <a:pt x="485" y="235"/>
                  <a:pt x="482" y="234"/>
                </a:cubicBezTo>
                <a:cubicBezTo>
                  <a:pt x="482" y="219"/>
                  <a:pt x="479" y="205"/>
                  <a:pt x="479" y="191"/>
                </a:cubicBezTo>
                <a:cubicBezTo>
                  <a:pt x="480" y="178"/>
                  <a:pt x="477" y="166"/>
                  <a:pt x="477" y="153"/>
                </a:cubicBezTo>
                <a:cubicBezTo>
                  <a:pt x="475" y="153"/>
                  <a:pt x="474" y="153"/>
                  <a:pt x="473" y="154"/>
                </a:cubicBezTo>
                <a:cubicBezTo>
                  <a:pt x="470" y="155"/>
                  <a:pt x="467" y="157"/>
                  <a:pt x="466" y="148"/>
                </a:cubicBezTo>
                <a:cubicBezTo>
                  <a:pt x="465" y="146"/>
                  <a:pt x="464" y="149"/>
                  <a:pt x="464" y="152"/>
                </a:cubicBezTo>
                <a:cubicBezTo>
                  <a:pt x="464" y="154"/>
                  <a:pt x="464" y="156"/>
                  <a:pt x="463" y="156"/>
                </a:cubicBezTo>
                <a:cubicBezTo>
                  <a:pt x="462" y="156"/>
                  <a:pt x="461" y="154"/>
                  <a:pt x="461" y="153"/>
                </a:cubicBezTo>
                <a:cubicBezTo>
                  <a:pt x="461" y="152"/>
                  <a:pt x="461" y="149"/>
                  <a:pt x="461" y="148"/>
                </a:cubicBezTo>
                <a:cubicBezTo>
                  <a:pt x="458" y="141"/>
                  <a:pt x="460" y="132"/>
                  <a:pt x="456" y="127"/>
                </a:cubicBezTo>
                <a:cubicBezTo>
                  <a:pt x="456" y="122"/>
                  <a:pt x="457" y="118"/>
                  <a:pt x="455" y="114"/>
                </a:cubicBezTo>
                <a:cubicBezTo>
                  <a:pt x="454" y="118"/>
                  <a:pt x="455" y="123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27"/>
                  <a:pt x="455" y="127"/>
                  <a:pt x="455" y="127"/>
                </a:cubicBezTo>
                <a:cubicBezTo>
                  <a:pt x="455" y="132"/>
                  <a:pt x="455" y="137"/>
                  <a:pt x="454" y="142"/>
                </a:cubicBezTo>
                <a:cubicBezTo>
                  <a:pt x="451" y="133"/>
                  <a:pt x="451" y="121"/>
                  <a:pt x="450" y="111"/>
                </a:cubicBezTo>
                <a:cubicBezTo>
                  <a:pt x="450" y="107"/>
                  <a:pt x="451" y="101"/>
                  <a:pt x="448" y="101"/>
                </a:cubicBezTo>
                <a:cubicBezTo>
                  <a:pt x="444" y="101"/>
                  <a:pt x="448" y="108"/>
                  <a:pt x="447" y="112"/>
                </a:cubicBezTo>
                <a:cubicBezTo>
                  <a:pt x="445" y="117"/>
                  <a:pt x="448" y="121"/>
                  <a:pt x="448" y="126"/>
                </a:cubicBezTo>
                <a:cubicBezTo>
                  <a:pt x="445" y="121"/>
                  <a:pt x="442" y="125"/>
                  <a:pt x="438" y="126"/>
                </a:cubicBezTo>
                <a:cubicBezTo>
                  <a:pt x="436" y="127"/>
                  <a:pt x="434" y="125"/>
                  <a:pt x="434" y="120"/>
                </a:cubicBezTo>
                <a:cubicBezTo>
                  <a:pt x="434" y="111"/>
                  <a:pt x="432" y="103"/>
                  <a:pt x="434" y="94"/>
                </a:cubicBezTo>
                <a:cubicBezTo>
                  <a:pt x="435" y="94"/>
                  <a:pt x="437" y="94"/>
                  <a:pt x="438" y="93"/>
                </a:cubicBezTo>
                <a:cubicBezTo>
                  <a:pt x="440" y="92"/>
                  <a:pt x="441" y="90"/>
                  <a:pt x="439" y="86"/>
                </a:cubicBezTo>
                <a:cubicBezTo>
                  <a:pt x="438" y="84"/>
                  <a:pt x="437" y="81"/>
                  <a:pt x="437" y="78"/>
                </a:cubicBezTo>
                <a:cubicBezTo>
                  <a:pt x="434" y="81"/>
                  <a:pt x="432" y="85"/>
                  <a:pt x="429" y="86"/>
                </a:cubicBezTo>
                <a:cubicBezTo>
                  <a:pt x="425" y="87"/>
                  <a:pt x="425" y="93"/>
                  <a:pt x="424" y="99"/>
                </a:cubicBezTo>
                <a:cubicBezTo>
                  <a:pt x="422" y="96"/>
                  <a:pt x="421" y="91"/>
                  <a:pt x="422" y="87"/>
                </a:cubicBezTo>
                <a:cubicBezTo>
                  <a:pt x="422" y="81"/>
                  <a:pt x="423" y="77"/>
                  <a:pt x="420" y="72"/>
                </a:cubicBezTo>
                <a:cubicBezTo>
                  <a:pt x="419" y="72"/>
                  <a:pt x="420" y="69"/>
                  <a:pt x="420" y="67"/>
                </a:cubicBezTo>
                <a:cubicBezTo>
                  <a:pt x="420" y="63"/>
                  <a:pt x="421" y="59"/>
                  <a:pt x="421" y="55"/>
                </a:cubicBezTo>
                <a:cubicBezTo>
                  <a:pt x="421" y="51"/>
                  <a:pt x="417" y="45"/>
                  <a:pt x="414" y="46"/>
                </a:cubicBezTo>
                <a:cubicBezTo>
                  <a:pt x="412" y="47"/>
                  <a:pt x="412" y="54"/>
                  <a:pt x="409" y="51"/>
                </a:cubicBezTo>
                <a:cubicBezTo>
                  <a:pt x="408" y="50"/>
                  <a:pt x="408" y="55"/>
                  <a:pt x="408" y="57"/>
                </a:cubicBezTo>
                <a:cubicBezTo>
                  <a:pt x="408" y="61"/>
                  <a:pt x="408" y="64"/>
                  <a:pt x="408" y="67"/>
                </a:cubicBezTo>
                <a:cubicBezTo>
                  <a:pt x="408" y="74"/>
                  <a:pt x="410" y="84"/>
                  <a:pt x="403" y="84"/>
                </a:cubicBezTo>
                <a:cubicBezTo>
                  <a:pt x="402" y="84"/>
                  <a:pt x="401" y="89"/>
                  <a:pt x="401" y="92"/>
                </a:cubicBezTo>
                <a:cubicBezTo>
                  <a:pt x="400" y="96"/>
                  <a:pt x="402" y="98"/>
                  <a:pt x="403" y="99"/>
                </a:cubicBezTo>
                <a:cubicBezTo>
                  <a:pt x="404" y="100"/>
                  <a:pt x="405" y="101"/>
                  <a:pt x="404" y="104"/>
                </a:cubicBezTo>
                <a:cubicBezTo>
                  <a:pt x="402" y="114"/>
                  <a:pt x="403" y="124"/>
                  <a:pt x="404" y="134"/>
                </a:cubicBezTo>
                <a:cubicBezTo>
                  <a:pt x="402" y="134"/>
                  <a:pt x="400" y="133"/>
                  <a:pt x="400" y="129"/>
                </a:cubicBezTo>
                <a:cubicBezTo>
                  <a:pt x="400" y="125"/>
                  <a:pt x="400" y="121"/>
                  <a:pt x="399" y="118"/>
                </a:cubicBezTo>
                <a:cubicBezTo>
                  <a:pt x="398" y="113"/>
                  <a:pt x="395" y="117"/>
                  <a:pt x="394" y="116"/>
                </a:cubicBezTo>
                <a:cubicBezTo>
                  <a:pt x="392" y="114"/>
                  <a:pt x="390" y="114"/>
                  <a:pt x="389" y="110"/>
                </a:cubicBezTo>
                <a:cubicBezTo>
                  <a:pt x="388" y="107"/>
                  <a:pt x="387" y="104"/>
                  <a:pt x="385" y="102"/>
                </a:cubicBezTo>
                <a:cubicBezTo>
                  <a:pt x="385" y="102"/>
                  <a:pt x="385" y="102"/>
                  <a:pt x="385" y="102"/>
                </a:cubicBezTo>
                <a:cubicBezTo>
                  <a:pt x="384" y="95"/>
                  <a:pt x="383" y="88"/>
                  <a:pt x="382" y="81"/>
                </a:cubicBezTo>
                <a:cubicBezTo>
                  <a:pt x="380" y="85"/>
                  <a:pt x="380" y="92"/>
                  <a:pt x="376" y="89"/>
                </a:cubicBezTo>
                <a:cubicBezTo>
                  <a:pt x="376" y="89"/>
                  <a:pt x="375" y="90"/>
                  <a:pt x="375" y="90"/>
                </a:cubicBezTo>
                <a:cubicBezTo>
                  <a:pt x="375" y="91"/>
                  <a:pt x="375" y="93"/>
                  <a:pt x="376" y="93"/>
                </a:cubicBezTo>
                <a:cubicBezTo>
                  <a:pt x="377" y="94"/>
                  <a:pt x="378" y="95"/>
                  <a:pt x="379" y="96"/>
                </a:cubicBezTo>
                <a:cubicBezTo>
                  <a:pt x="380" y="97"/>
                  <a:pt x="380" y="100"/>
                  <a:pt x="379" y="100"/>
                </a:cubicBezTo>
                <a:cubicBezTo>
                  <a:pt x="377" y="101"/>
                  <a:pt x="376" y="102"/>
                  <a:pt x="376" y="107"/>
                </a:cubicBezTo>
                <a:cubicBezTo>
                  <a:pt x="376" y="113"/>
                  <a:pt x="376" y="120"/>
                  <a:pt x="377" y="126"/>
                </a:cubicBezTo>
                <a:cubicBezTo>
                  <a:pt x="376" y="130"/>
                  <a:pt x="376" y="130"/>
                  <a:pt x="374" y="130"/>
                </a:cubicBezTo>
                <a:cubicBezTo>
                  <a:pt x="374" y="130"/>
                  <a:pt x="373" y="130"/>
                  <a:pt x="373" y="130"/>
                </a:cubicBezTo>
                <a:cubicBezTo>
                  <a:pt x="374" y="137"/>
                  <a:pt x="368" y="135"/>
                  <a:pt x="368" y="142"/>
                </a:cubicBezTo>
                <a:cubicBezTo>
                  <a:pt x="368" y="145"/>
                  <a:pt x="368" y="148"/>
                  <a:pt x="366" y="150"/>
                </a:cubicBezTo>
                <a:cubicBezTo>
                  <a:pt x="366" y="150"/>
                  <a:pt x="366" y="150"/>
                  <a:pt x="366" y="150"/>
                </a:cubicBezTo>
                <a:cubicBezTo>
                  <a:pt x="366" y="146"/>
                  <a:pt x="366" y="141"/>
                  <a:pt x="365" y="137"/>
                </a:cubicBezTo>
                <a:cubicBezTo>
                  <a:pt x="365" y="137"/>
                  <a:pt x="364" y="136"/>
                  <a:pt x="364" y="136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2" y="143"/>
                  <a:pt x="362" y="148"/>
                  <a:pt x="362" y="153"/>
                </a:cubicBezTo>
                <a:cubicBezTo>
                  <a:pt x="361" y="157"/>
                  <a:pt x="362" y="162"/>
                  <a:pt x="360" y="166"/>
                </a:cubicBezTo>
                <a:cubicBezTo>
                  <a:pt x="360" y="166"/>
                  <a:pt x="360" y="166"/>
                  <a:pt x="360" y="166"/>
                </a:cubicBezTo>
                <a:cubicBezTo>
                  <a:pt x="360" y="159"/>
                  <a:pt x="359" y="153"/>
                  <a:pt x="359" y="146"/>
                </a:cubicBezTo>
                <a:cubicBezTo>
                  <a:pt x="360" y="143"/>
                  <a:pt x="359" y="140"/>
                  <a:pt x="358" y="138"/>
                </a:cubicBezTo>
                <a:cubicBezTo>
                  <a:pt x="358" y="138"/>
                  <a:pt x="358" y="138"/>
                  <a:pt x="358" y="138"/>
                </a:cubicBezTo>
                <a:cubicBezTo>
                  <a:pt x="358" y="135"/>
                  <a:pt x="358" y="133"/>
                  <a:pt x="357" y="130"/>
                </a:cubicBezTo>
                <a:cubicBezTo>
                  <a:pt x="364" y="128"/>
                  <a:pt x="365" y="128"/>
                  <a:pt x="363" y="118"/>
                </a:cubicBezTo>
                <a:cubicBezTo>
                  <a:pt x="362" y="114"/>
                  <a:pt x="360" y="110"/>
                  <a:pt x="360" y="106"/>
                </a:cubicBezTo>
                <a:cubicBezTo>
                  <a:pt x="358" y="97"/>
                  <a:pt x="355" y="90"/>
                  <a:pt x="356" y="80"/>
                </a:cubicBezTo>
                <a:cubicBezTo>
                  <a:pt x="357" y="64"/>
                  <a:pt x="354" y="48"/>
                  <a:pt x="352" y="32"/>
                </a:cubicBezTo>
                <a:cubicBezTo>
                  <a:pt x="351" y="35"/>
                  <a:pt x="351" y="39"/>
                  <a:pt x="351" y="43"/>
                </a:cubicBezTo>
                <a:cubicBezTo>
                  <a:pt x="351" y="47"/>
                  <a:pt x="352" y="52"/>
                  <a:pt x="350" y="56"/>
                </a:cubicBezTo>
                <a:cubicBezTo>
                  <a:pt x="348" y="52"/>
                  <a:pt x="347" y="49"/>
                  <a:pt x="345" y="43"/>
                </a:cubicBezTo>
                <a:cubicBezTo>
                  <a:pt x="346" y="55"/>
                  <a:pt x="347" y="63"/>
                  <a:pt x="343" y="70"/>
                </a:cubicBezTo>
                <a:cubicBezTo>
                  <a:pt x="343" y="71"/>
                  <a:pt x="343" y="72"/>
                  <a:pt x="343" y="74"/>
                </a:cubicBezTo>
                <a:cubicBezTo>
                  <a:pt x="343" y="85"/>
                  <a:pt x="343" y="96"/>
                  <a:pt x="343" y="107"/>
                </a:cubicBezTo>
                <a:cubicBezTo>
                  <a:pt x="344" y="113"/>
                  <a:pt x="346" y="118"/>
                  <a:pt x="343" y="123"/>
                </a:cubicBezTo>
                <a:cubicBezTo>
                  <a:pt x="342" y="124"/>
                  <a:pt x="342" y="126"/>
                  <a:pt x="343" y="126"/>
                </a:cubicBezTo>
                <a:cubicBezTo>
                  <a:pt x="348" y="128"/>
                  <a:pt x="346" y="136"/>
                  <a:pt x="347" y="142"/>
                </a:cubicBezTo>
                <a:cubicBezTo>
                  <a:pt x="347" y="142"/>
                  <a:pt x="347" y="142"/>
                  <a:pt x="347" y="142"/>
                </a:cubicBezTo>
                <a:cubicBezTo>
                  <a:pt x="346" y="146"/>
                  <a:pt x="344" y="142"/>
                  <a:pt x="342" y="143"/>
                </a:cubicBezTo>
                <a:cubicBezTo>
                  <a:pt x="340" y="146"/>
                  <a:pt x="342" y="151"/>
                  <a:pt x="342" y="154"/>
                </a:cubicBezTo>
                <a:cubicBezTo>
                  <a:pt x="341" y="158"/>
                  <a:pt x="341" y="163"/>
                  <a:pt x="339" y="166"/>
                </a:cubicBezTo>
                <a:cubicBezTo>
                  <a:pt x="338" y="168"/>
                  <a:pt x="337" y="167"/>
                  <a:pt x="337" y="166"/>
                </a:cubicBezTo>
                <a:cubicBezTo>
                  <a:pt x="337" y="164"/>
                  <a:pt x="337" y="160"/>
                  <a:pt x="337" y="160"/>
                </a:cubicBezTo>
                <a:cubicBezTo>
                  <a:pt x="332" y="157"/>
                  <a:pt x="332" y="150"/>
                  <a:pt x="332" y="143"/>
                </a:cubicBezTo>
                <a:cubicBezTo>
                  <a:pt x="330" y="131"/>
                  <a:pt x="329" y="120"/>
                  <a:pt x="328" y="108"/>
                </a:cubicBezTo>
                <a:cubicBezTo>
                  <a:pt x="328" y="103"/>
                  <a:pt x="329" y="97"/>
                  <a:pt x="325" y="96"/>
                </a:cubicBezTo>
                <a:cubicBezTo>
                  <a:pt x="325" y="95"/>
                  <a:pt x="324" y="93"/>
                  <a:pt x="324" y="92"/>
                </a:cubicBezTo>
                <a:cubicBezTo>
                  <a:pt x="326" y="76"/>
                  <a:pt x="323" y="61"/>
                  <a:pt x="321" y="46"/>
                </a:cubicBezTo>
                <a:cubicBezTo>
                  <a:pt x="320" y="50"/>
                  <a:pt x="317" y="56"/>
                  <a:pt x="314" y="60"/>
                </a:cubicBezTo>
                <a:cubicBezTo>
                  <a:pt x="312" y="62"/>
                  <a:pt x="311" y="66"/>
                  <a:pt x="312" y="70"/>
                </a:cubicBezTo>
                <a:cubicBezTo>
                  <a:pt x="314" y="84"/>
                  <a:pt x="313" y="97"/>
                  <a:pt x="313" y="113"/>
                </a:cubicBezTo>
                <a:cubicBezTo>
                  <a:pt x="309" y="104"/>
                  <a:pt x="313" y="95"/>
                  <a:pt x="310" y="85"/>
                </a:cubicBezTo>
                <a:cubicBezTo>
                  <a:pt x="309" y="92"/>
                  <a:pt x="307" y="95"/>
                  <a:pt x="308" y="101"/>
                </a:cubicBezTo>
                <a:cubicBezTo>
                  <a:pt x="308" y="103"/>
                  <a:pt x="308" y="105"/>
                  <a:pt x="306" y="105"/>
                </a:cubicBezTo>
                <a:cubicBezTo>
                  <a:pt x="305" y="105"/>
                  <a:pt x="305" y="103"/>
                  <a:pt x="304" y="102"/>
                </a:cubicBezTo>
                <a:cubicBezTo>
                  <a:pt x="303" y="101"/>
                  <a:pt x="303" y="100"/>
                  <a:pt x="303" y="98"/>
                </a:cubicBezTo>
                <a:cubicBezTo>
                  <a:pt x="303" y="95"/>
                  <a:pt x="304" y="93"/>
                  <a:pt x="305" y="89"/>
                </a:cubicBezTo>
                <a:cubicBezTo>
                  <a:pt x="305" y="87"/>
                  <a:pt x="305" y="84"/>
                  <a:pt x="303" y="82"/>
                </a:cubicBezTo>
                <a:cubicBezTo>
                  <a:pt x="302" y="81"/>
                  <a:pt x="301" y="82"/>
                  <a:pt x="300" y="84"/>
                </a:cubicBezTo>
                <a:cubicBezTo>
                  <a:pt x="298" y="88"/>
                  <a:pt x="296" y="91"/>
                  <a:pt x="294" y="95"/>
                </a:cubicBezTo>
                <a:cubicBezTo>
                  <a:pt x="294" y="95"/>
                  <a:pt x="293" y="95"/>
                  <a:pt x="293" y="95"/>
                </a:cubicBezTo>
                <a:cubicBezTo>
                  <a:pt x="289" y="94"/>
                  <a:pt x="286" y="90"/>
                  <a:pt x="286" y="82"/>
                </a:cubicBezTo>
                <a:cubicBezTo>
                  <a:pt x="286" y="80"/>
                  <a:pt x="286" y="77"/>
                  <a:pt x="285" y="75"/>
                </a:cubicBezTo>
                <a:cubicBezTo>
                  <a:pt x="285" y="74"/>
                  <a:pt x="284" y="75"/>
                  <a:pt x="284" y="76"/>
                </a:cubicBezTo>
                <a:cubicBezTo>
                  <a:pt x="283" y="78"/>
                  <a:pt x="282" y="82"/>
                  <a:pt x="281" y="77"/>
                </a:cubicBezTo>
                <a:cubicBezTo>
                  <a:pt x="279" y="66"/>
                  <a:pt x="277" y="55"/>
                  <a:pt x="278" y="43"/>
                </a:cubicBezTo>
                <a:cubicBezTo>
                  <a:pt x="280" y="43"/>
                  <a:pt x="279" y="48"/>
                  <a:pt x="281" y="48"/>
                </a:cubicBezTo>
                <a:cubicBezTo>
                  <a:pt x="283" y="47"/>
                  <a:pt x="282" y="44"/>
                  <a:pt x="282" y="41"/>
                </a:cubicBezTo>
                <a:cubicBezTo>
                  <a:pt x="282" y="30"/>
                  <a:pt x="280" y="20"/>
                  <a:pt x="279" y="10"/>
                </a:cubicBezTo>
                <a:cubicBezTo>
                  <a:pt x="276" y="16"/>
                  <a:pt x="280" y="27"/>
                  <a:pt x="274" y="30"/>
                </a:cubicBezTo>
                <a:cubicBezTo>
                  <a:pt x="275" y="39"/>
                  <a:pt x="275" y="47"/>
                  <a:pt x="275" y="56"/>
                </a:cubicBezTo>
                <a:cubicBezTo>
                  <a:pt x="275" y="60"/>
                  <a:pt x="275" y="65"/>
                  <a:pt x="275" y="69"/>
                </a:cubicBezTo>
                <a:cubicBezTo>
                  <a:pt x="275" y="70"/>
                  <a:pt x="274" y="71"/>
                  <a:pt x="274" y="71"/>
                </a:cubicBezTo>
                <a:cubicBezTo>
                  <a:pt x="273" y="71"/>
                  <a:pt x="273" y="70"/>
                  <a:pt x="272" y="69"/>
                </a:cubicBezTo>
                <a:cubicBezTo>
                  <a:pt x="272" y="68"/>
                  <a:pt x="272" y="67"/>
                  <a:pt x="272" y="67"/>
                </a:cubicBezTo>
                <a:cubicBezTo>
                  <a:pt x="272" y="56"/>
                  <a:pt x="271" y="55"/>
                  <a:pt x="267" y="61"/>
                </a:cubicBezTo>
                <a:cubicBezTo>
                  <a:pt x="265" y="63"/>
                  <a:pt x="264" y="65"/>
                  <a:pt x="262" y="61"/>
                </a:cubicBezTo>
                <a:cubicBezTo>
                  <a:pt x="261" y="59"/>
                  <a:pt x="259" y="61"/>
                  <a:pt x="259" y="64"/>
                </a:cubicBezTo>
                <a:cubicBezTo>
                  <a:pt x="258" y="73"/>
                  <a:pt x="258" y="81"/>
                  <a:pt x="258" y="90"/>
                </a:cubicBezTo>
                <a:cubicBezTo>
                  <a:pt x="258" y="90"/>
                  <a:pt x="257" y="90"/>
                  <a:pt x="257" y="90"/>
                </a:cubicBezTo>
                <a:cubicBezTo>
                  <a:pt x="257" y="86"/>
                  <a:pt x="257" y="82"/>
                  <a:pt x="256" y="79"/>
                </a:cubicBezTo>
                <a:cubicBezTo>
                  <a:pt x="256" y="77"/>
                  <a:pt x="255" y="76"/>
                  <a:pt x="254" y="74"/>
                </a:cubicBezTo>
                <a:cubicBezTo>
                  <a:pt x="254" y="74"/>
                  <a:pt x="254" y="74"/>
                  <a:pt x="254" y="74"/>
                </a:cubicBezTo>
                <a:cubicBezTo>
                  <a:pt x="254" y="66"/>
                  <a:pt x="254" y="58"/>
                  <a:pt x="254" y="51"/>
                </a:cubicBezTo>
                <a:cubicBezTo>
                  <a:pt x="254" y="50"/>
                  <a:pt x="254" y="50"/>
                  <a:pt x="254" y="49"/>
                </a:cubicBezTo>
                <a:cubicBezTo>
                  <a:pt x="253" y="49"/>
                  <a:pt x="253" y="49"/>
                  <a:pt x="252" y="51"/>
                </a:cubicBezTo>
                <a:cubicBezTo>
                  <a:pt x="252" y="65"/>
                  <a:pt x="252" y="80"/>
                  <a:pt x="252" y="94"/>
                </a:cubicBezTo>
                <a:cubicBezTo>
                  <a:pt x="252" y="95"/>
                  <a:pt x="251" y="95"/>
                  <a:pt x="250" y="94"/>
                </a:cubicBezTo>
                <a:cubicBezTo>
                  <a:pt x="251" y="87"/>
                  <a:pt x="249" y="80"/>
                  <a:pt x="248" y="73"/>
                </a:cubicBezTo>
                <a:cubicBezTo>
                  <a:pt x="248" y="66"/>
                  <a:pt x="249" y="58"/>
                  <a:pt x="247" y="47"/>
                </a:cubicBezTo>
                <a:cubicBezTo>
                  <a:pt x="245" y="57"/>
                  <a:pt x="245" y="64"/>
                  <a:pt x="242" y="67"/>
                </a:cubicBezTo>
                <a:cubicBezTo>
                  <a:pt x="242" y="67"/>
                  <a:pt x="242" y="67"/>
                  <a:pt x="242" y="67"/>
                </a:cubicBezTo>
                <a:cubicBezTo>
                  <a:pt x="242" y="63"/>
                  <a:pt x="242" y="59"/>
                  <a:pt x="241" y="55"/>
                </a:cubicBezTo>
                <a:cubicBezTo>
                  <a:pt x="241" y="54"/>
                  <a:pt x="240" y="53"/>
                  <a:pt x="240" y="53"/>
                </a:cubicBezTo>
                <a:cubicBezTo>
                  <a:pt x="239" y="53"/>
                  <a:pt x="238" y="54"/>
                  <a:pt x="238" y="55"/>
                </a:cubicBezTo>
                <a:cubicBezTo>
                  <a:pt x="237" y="57"/>
                  <a:pt x="238" y="61"/>
                  <a:pt x="236" y="63"/>
                </a:cubicBezTo>
                <a:cubicBezTo>
                  <a:pt x="236" y="58"/>
                  <a:pt x="236" y="53"/>
                  <a:pt x="235" y="48"/>
                </a:cubicBezTo>
                <a:cubicBezTo>
                  <a:pt x="235" y="45"/>
                  <a:pt x="234" y="47"/>
                  <a:pt x="233" y="48"/>
                </a:cubicBezTo>
                <a:cubicBezTo>
                  <a:pt x="232" y="49"/>
                  <a:pt x="232" y="50"/>
                  <a:pt x="231" y="50"/>
                </a:cubicBezTo>
                <a:cubicBezTo>
                  <a:pt x="230" y="36"/>
                  <a:pt x="229" y="22"/>
                  <a:pt x="229" y="8"/>
                </a:cubicBezTo>
                <a:cubicBezTo>
                  <a:pt x="229" y="6"/>
                  <a:pt x="229" y="4"/>
                  <a:pt x="228" y="2"/>
                </a:cubicBezTo>
                <a:cubicBezTo>
                  <a:pt x="228" y="0"/>
                  <a:pt x="227" y="2"/>
                  <a:pt x="226" y="3"/>
                </a:cubicBezTo>
              </a:path>
            </a:pathLst>
          </a:custGeom>
          <a:solidFill>
            <a:srgbClr val="5D91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45B0EC4-EFE9-4143-9DE1-189C53CA85FE}"/>
              </a:ext>
            </a:extLst>
          </p:cNvPr>
          <p:cNvSpPr txBox="1"/>
          <p:nvPr/>
        </p:nvSpPr>
        <p:spPr>
          <a:xfrm>
            <a:off x="2133925" y="2350891"/>
            <a:ext cx="2540000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祝福禱告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1259C09-E5E5-E14E-B74F-D7BA7A419B0B}"/>
              </a:ext>
            </a:extLst>
          </p:cNvPr>
          <p:cNvSpPr txBox="1"/>
          <p:nvPr/>
        </p:nvSpPr>
        <p:spPr>
          <a:xfrm>
            <a:off x="1783632" y="3600463"/>
            <a:ext cx="3329141" cy="4778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>
              <a:lnSpc>
                <a:spcPct val="19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願你出也蒙福入也蒙福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0413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-635"/>
            <a:ext cx="12192000" cy="685863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D1CAFC7-9C2E-F849-A4BE-BC441279B509}"/>
              </a:ext>
            </a:extLst>
          </p:cNvPr>
          <p:cNvSpPr/>
          <p:nvPr/>
        </p:nvSpPr>
        <p:spPr>
          <a:xfrm>
            <a:off x="0" y="-635"/>
            <a:ext cx="12192000" cy="6858635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403747" y="1015898"/>
            <a:ext cx="3607657" cy="16361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960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結  束</a:t>
            </a:r>
            <a:endParaRPr lang="zh-CN" altLang="en-US" sz="9600" dirty="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45989" y="2652052"/>
            <a:ext cx="2923172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en-US" altLang="zh-CN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End of party</a:t>
            </a:r>
            <a:endParaRPr lang="zh-CN" altLang="en-US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D1CAFC7-9C2E-F849-A4BE-BC441279B509}"/>
              </a:ext>
            </a:extLst>
          </p:cNvPr>
          <p:cNvSpPr/>
          <p:nvPr/>
        </p:nvSpPr>
        <p:spPr>
          <a:xfrm>
            <a:off x="0" y="-635"/>
            <a:ext cx="12192000" cy="6858635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541721" y="1291752"/>
            <a:ext cx="9441712" cy="17224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4000" b="1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簡簡單單 在</a:t>
            </a:r>
            <a:r>
              <a:rPr lang="en-US" altLang="zh-CN" sz="4000" b="1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5</a:t>
            </a:r>
            <a:r>
              <a:rPr lang="zh-CN" altLang="en-US" sz="4000" b="1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分鐘</a:t>
            </a:r>
            <a:br>
              <a:rPr lang="zh-CN" altLang="en-US" sz="4000" b="1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</a:br>
            <a:r>
              <a:rPr lang="zh-CN" altLang="en-US" sz="4000" b="1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製作一個超乎想像的多媒體視覺敬拜投影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47600EE-AD8B-ED4F-9F96-86BC4EE79829}"/>
              </a:ext>
            </a:extLst>
          </p:cNvPr>
          <p:cNvSpPr txBox="1"/>
          <p:nvPr/>
        </p:nvSpPr>
        <p:spPr>
          <a:xfrm>
            <a:off x="1637414" y="3405753"/>
            <a:ext cx="9441712" cy="3758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為教會多媒體視覺投影而設計，使用簡單，操作方便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B240DA3-9D98-0F4C-B2D2-A706C04C034D}"/>
              </a:ext>
            </a:extLst>
          </p:cNvPr>
          <p:cNvSpPr txBox="1"/>
          <p:nvPr/>
        </p:nvSpPr>
        <p:spPr>
          <a:xfrm>
            <a:off x="1222744" y="5895563"/>
            <a:ext cx="9441712" cy="3758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下載網址</a:t>
            </a:r>
            <a:r>
              <a:rPr lang="en-US" altLang="zh-CN" sz="16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: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latin typeface="+mj-ea"/>
                <a:ea typeface="+mj-ea"/>
                <a:sym typeface="+mn-ea"/>
              </a:rPr>
              <a:t>perfectcast.me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657784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0625AB0-26A7-AB45-ABB2-FE4B2DB190F7}"/>
              </a:ext>
            </a:extLst>
          </p:cNvPr>
          <p:cNvSpPr/>
          <p:nvPr/>
        </p:nvSpPr>
        <p:spPr>
          <a:xfrm>
            <a:off x="1" y="0"/>
            <a:ext cx="6096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D19E976-60D8-F743-A131-C366FD37E943}"/>
              </a:ext>
            </a:extLst>
          </p:cNvPr>
          <p:cNvSpPr txBox="1"/>
          <p:nvPr/>
        </p:nvSpPr>
        <p:spPr>
          <a:xfrm>
            <a:off x="4253024" y="535002"/>
            <a:ext cx="18429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dirty="0">
                <a:latin typeface="+mj-ea"/>
                <a:ea typeface="+mj-ea"/>
              </a:rPr>
              <a:t>極演投影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794C0C1-BF39-1F4E-A711-BF365DA890F6}"/>
              </a:ext>
            </a:extLst>
          </p:cNvPr>
          <p:cNvSpPr txBox="1"/>
          <p:nvPr/>
        </p:nvSpPr>
        <p:spPr>
          <a:xfrm>
            <a:off x="6085369" y="531288"/>
            <a:ext cx="1651591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節約時間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E06E3F-A179-8C4D-8133-FA6A5808042B}"/>
              </a:ext>
            </a:extLst>
          </p:cNvPr>
          <p:cNvSpPr txBox="1"/>
          <p:nvPr/>
        </p:nvSpPr>
        <p:spPr>
          <a:xfrm>
            <a:off x="1460049" y="3171167"/>
            <a:ext cx="31759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1-2</a:t>
            </a:r>
            <a:r>
              <a:rPr kumimoji="1" lang="zh-CN" altLang="en-US" sz="600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小時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5DAED3-85F3-0C49-A8A8-755EDB9297BB}"/>
              </a:ext>
            </a:extLst>
          </p:cNvPr>
          <p:cNvSpPr txBox="1"/>
          <p:nvPr/>
        </p:nvSpPr>
        <p:spPr>
          <a:xfrm>
            <a:off x="1681013" y="2437253"/>
            <a:ext cx="273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使用</a:t>
            </a:r>
            <a:r>
              <a:rPr kumimoji="1" lang="en-US" altLang="zh-CN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PPT</a:t>
            </a:r>
            <a:r>
              <a:rPr kumimoji="1" lang="zh-CN" altLang="en-US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，每周至少花費</a:t>
            </a:r>
            <a:endParaRPr kumimoji="1" lang="zh-CN" altLang="en-US" dirty="0">
              <a:solidFill>
                <a:schemeClr val="bg1">
                  <a:lumMod val="95000"/>
                </a:schemeClr>
              </a:solidFill>
              <a:latin typeface="+mj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79D884-21E5-6C43-88CC-B11FB767C147}"/>
              </a:ext>
            </a:extLst>
          </p:cNvPr>
          <p:cNvSpPr txBox="1"/>
          <p:nvPr/>
        </p:nvSpPr>
        <p:spPr>
          <a:xfrm>
            <a:off x="7556048" y="3163199"/>
            <a:ext cx="31759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dirty="0">
                <a:solidFill>
                  <a:srgbClr val="333E50"/>
                </a:solidFill>
                <a:latin typeface="+mj-ea"/>
                <a:ea typeface="+mj-ea"/>
              </a:rPr>
              <a:t>5</a:t>
            </a:r>
            <a:r>
              <a:rPr kumimoji="1" lang="zh-CN" altLang="en-US" sz="6000" dirty="0">
                <a:solidFill>
                  <a:srgbClr val="333E50"/>
                </a:solidFill>
                <a:latin typeface="+mj-ea"/>
                <a:ea typeface="+mj-ea"/>
              </a:rPr>
              <a:t>分鐘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E2BF8DA-FDDD-A143-B1B8-F3532B2E8810}"/>
              </a:ext>
            </a:extLst>
          </p:cNvPr>
          <p:cNvSpPr txBox="1"/>
          <p:nvPr/>
        </p:nvSpPr>
        <p:spPr>
          <a:xfrm>
            <a:off x="7777012" y="2437253"/>
            <a:ext cx="273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333E50"/>
                </a:solidFill>
                <a:latin typeface="+mj-ea"/>
                <a:ea typeface="+mj-ea"/>
              </a:rPr>
              <a:t>使用極演投影，只需要</a:t>
            </a:r>
            <a:endParaRPr kumimoji="1" lang="zh-CN" altLang="en-US" dirty="0">
              <a:solidFill>
                <a:srgbClr val="333E50"/>
              </a:solidFill>
              <a:latin typeface="+mj-ea"/>
            </a:endParaRPr>
          </a:p>
        </p:txBody>
      </p:sp>
      <p:pic>
        <p:nvPicPr>
          <p:cNvPr id="11" name="图片 10" descr="图片包含 游戏机, 标志, 画&#10;&#10;描述已自动生成">
            <a:extLst>
              <a:ext uri="{FF2B5EF4-FFF2-40B4-BE49-F238E27FC236}">
                <a16:creationId xmlns:a16="http://schemas.microsoft.com/office/drawing/2014/main" id="{5599AEA9-9901-D343-9C90-B34486495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295" y="5391494"/>
            <a:ext cx="457200" cy="457200"/>
          </a:xfrm>
          <a:prstGeom prst="rect">
            <a:avLst/>
          </a:prstGeom>
        </p:spPr>
      </p:pic>
      <p:pic>
        <p:nvPicPr>
          <p:cNvPr id="12" name="图片 11" descr="图片包含 游戏机, 画, 标志&#10;&#10;描述已自动生成">
            <a:extLst>
              <a:ext uri="{FF2B5EF4-FFF2-40B4-BE49-F238E27FC236}">
                <a16:creationId xmlns:a16="http://schemas.microsoft.com/office/drawing/2014/main" id="{380178D2-6C02-FA43-A69E-7C49333126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3295" y="5320974"/>
            <a:ext cx="598239" cy="59823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1D1D0BE-703D-3F48-9C17-0596BFEFBA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8988" y="5320974"/>
            <a:ext cx="662051" cy="59823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28EFD2B5-E21A-B147-B233-F83C7F4908C2}"/>
              </a:ext>
            </a:extLst>
          </p:cNvPr>
          <p:cNvSpPr txBox="1"/>
          <p:nvPr/>
        </p:nvSpPr>
        <p:spPr>
          <a:xfrm>
            <a:off x="8044982" y="6065632"/>
            <a:ext cx="2321542" cy="3758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sym typeface="+mn-ea"/>
              </a:rPr>
              <a:t>perfectcast.me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+mj-ea"/>
              <a:ea typeface="+mj-ea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0588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未命名" descr="未命名">
            <a:hlinkClick r:id="" action="ppaction://media"/>
            <a:extLst>
              <a:ext uri="{FF2B5EF4-FFF2-40B4-BE49-F238E27FC236}">
                <a16:creationId xmlns:a16="http://schemas.microsoft.com/office/drawing/2014/main" id="{3F12AEA7-C217-B646-B4B2-9F1BDBAE06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8437" y="1720382"/>
            <a:ext cx="8899451" cy="497813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7598050-B2C3-054B-A4A2-B3559CBF56C9}"/>
              </a:ext>
            </a:extLst>
          </p:cNvPr>
          <p:cNvSpPr txBox="1"/>
          <p:nvPr/>
        </p:nvSpPr>
        <p:spPr>
          <a:xfrm>
            <a:off x="4415290" y="414670"/>
            <a:ext cx="2705743" cy="7222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點擊視頻</a:t>
            </a:r>
          </a:p>
        </p:txBody>
      </p:sp>
    </p:spTree>
    <p:extLst>
      <p:ext uri="{BB962C8B-B14F-4D97-AF65-F5344CB8AC3E}">
        <p14:creationId xmlns:p14="http://schemas.microsoft.com/office/powerpoint/2010/main" val="27349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524033F-0658-A942-AFAD-8CC024FE1042}"/>
              </a:ext>
            </a:extLst>
          </p:cNvPr>
          <p:cNvSpPr/>
          <p:nvPr/>
        </p:nvSpPr>
        <p:spPr>
          <a:xfrm>
            <a:off x="0" y="-23791"/>
            <a:ext cx="121932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8000"/>
            </a:schemeClr>
          </a:solidFill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108B6F7-525A-484C-B0A8-9C6E9858B2BF}"/>
              </a:ext>
            </a:extLst>
          </p:cNvPr>
          <p:cNvSpPr/>
          <p:nvPr/>
        </p:nvSpPr>
        <p:spPr>
          <a:xfrm>
            <a:off x="759011" y="1717376"/>
            <a:ext cx="2143647" cy="3457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cs typeface="+mn-cs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61F4679C-88A6-5F47-9437-12E1D31B1138}"/>
              </a:ext>
            </a:extLst>
          </p:cNvPr>
          <p:cNvSpPr/>
          <p:nvPr/>
        </p:nvSpPr>
        <p:spPr>
          <a:xfrm>
            <a:off x="3629974" y="1700011"/>
            <a:ext cx="2143647" cy="3457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cs typeface="+mn-cs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49E2C6D-20D1-2241-BD72-B39E357645B2}"/>
              </a:ext>
            </a:extLst>
          </p:cNvPr>
          <p:cNvSpPr/>
          <p:nvPr/>
        </p:nvSpPr>
        <p:spPr>
          <a:xfrm>
            <a:off x="6518397" y="1700011"/>
            <a:ext cx="2143647" cy="3457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cs typeface="+mn-cs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385F6978-68A5-1640-8893-CBF6231592C2}"/>
              </a:ext>
            </a:extLst>
          </p:cNvPr>
          <p:cNvSpPr/>
          <p:nvPr/>
        </p:nvSpPr>
        <p:spPr>
          <a:xfrm>
            <a:off x="9441045" y="1717376"/>
            <a:ext cx="2143647" cy="3457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cs typeface="+mn-cs"/>
            </a:endParaRPr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E429603F-3AAA-B545-864B-A8957EFAF312}"/>
              </a:ext>
            </a:extLst>
          </p:cNvPr>
          <p:cNvSpPr/>
          <p:nvPr/>
        </p:nvSpPr>
        <p:spPr>
          <a:xfrm>
            <a:off x="5159037" y="2105039"/>
            <a:ext cx="1873928" cy="1873926"/>
          </a:xfrm>
          <a:prstGeom prst="ellipse">
            <a:avLst/>
          </a:prstGeom>
          <a:noFill/>
          <a:ln w="28575">
            <a:solidFill>
              <a:srgbClr val="2C8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/>
              <a:cs typeface="+mn-cs"/>
            </a:endParaRPr>
          </a:p>
        </p:txBody>
      </p:sp>
      <p:sp>
        <p:nvSpPr>
          <p:cNvPr id="96" name="椭圆 95">
            <a:extLst>
              <a:ext uri="{FF2B5EF4-FFF2-40B4-BE49-F238E27FC236}">
                <a16:creationId xmlns:a16="http://schemas.microsoft.com/office/drawing/2014/main" id="{689FDBBC-B8DE-5E40-B9AF-FC6A3259DB67}"/>
              </a:ext>
            </a:extLst>
          </p:cNvPr>
          <p:cNvSpPr/>
          <p:nvPr/>
        </p:nvSpPr>
        <p:spPr>
          <a:xfrm>
            <a:off x="4786640" y="1732644"/>
            <a:ext cx="2618722" cy="2618716"/>
          </a:xfrm>
          <a:prstGeom prst="ellipse">
            <a:avLst/>
          </a:prstGeom>
          <a:noFill/>
          <a:ln>
            <a:gradFill>
              <a:gsLst>
                <a:gs pos="49000">
                  <a:schemeClr val="bg1">
                    <a:lumMod val="50000"/>
                    <a:alpha val="40000"/>
                  </a:schemeClr>
                </a:gs>
                <a:gs pos="13000">
                  <a:schemeClr val="bg1">
                    <a:lumMod val="50000"/>
                    <a:alpha val="0"/>
                  </a:schemeClr>
                </a:gs>
                <a:gs pos="100000">
                  <a:schemeClr val="bg1">
                    <a:lumMod val="50000"/>
                    <a:alpha val="49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DIN"/>
              <a:ea typeface="方正兰亭细黑_GBK"/>
              <a:cs typeface="+mn-cs"/>
            </a:endParaRPr>
          </a:p>
        </p:txBody>
      </p:sp>
      <p:sp>
        <p:nvSpPr>
          <p:cNvPr id="97" name="椭圆 96">
            <a:extLst>
              <a:ext uri="{FF2B5EF4-FFF2-40B4-BE49-F238E27FC236}">
                <a16:creationId xmlns:a16="http://schemas.microsoft.com/office/drawing/2014/main" id="{E04CFD86-BC46-1A4C-A347-CEBE52BCCE82}"/>
              </a:ext>
            </a:extLst>
          </p:cNvPr>
          <p:cNvSpPr/>
          <p:nvPr/>
        </p:nvSpPr>
        <p:spPr>
          <a:xfrm>
            <a:off x="4030398" y="976404"/>
            <a:ext cx="4131204" cy="4131196"/>
          </a:xfrm>
          <a:prstGeom prst="ellipse">
            <a:avLst/>
          </a:prstGeom>
          <a:noFill/>
          <a:ln w="41275">
            <a:gradFill>
              <a:gsLst>
                <a:gs pos="49000">
                  <a:schemeClr val="bg1">
                    <a:lumMod val="50000"/>
                    <a:alpha val="48000"/>
                  </a:schemeClr>
                </a:gs>
                <a:gs pos="10000">
                  <a:schemeClr val="bg1">
                    <a:lumMod val="50000"/>
                    <a:alpha val="0"/>
                  </a:schemeClr>
                </a:gs>
                <a:gs pos="100000">
                  <a:schemeClr val="bg1">
                    <a:lumMod val="50000"/>
                    <a:alpha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DIN"/>
              <a:ea typeface="方正兰亭细黑_GBK"/>
              <a:cs typeface="+mn-cs"/>
            </a:endParaRPr>
          </a:p>
        </p:txBody>
      </p:sp>
      <p:sp>
        <p:nvSpPr>
          <p:cNvPr id="98" name="椭圆 97">
            <a:extLst>
              <a:ext uri="{FF2B5EF4-FFF2-40B4-BE49-F238E27FC236}">
                <a16:creationId xmlns:a16="http://schemas.microsoft.com/office/drawing/2014/main" id="{17C33143-A767-D747-BFB7-52843259EA87}"/>
              </a:ext>
            </a:extLst>
          </p:cNvPr>
          <p:cNvSpPr/>
          <p:nvPr/>
        </p:nvSpPr>
        <p:spPr>
          <a:xfrm>
            <a:off x="3894402" y="3689858"/>
            <a:ext cx="689234" cy="6892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603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DIN"/>
                <a:ea typeface="方正兰亭细黑_GBK"/>
                <a:cs typeface="+mn-cs"/>
              </a:rPr>
              <a:t>3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DIN"/>
              <a:ea typeface="方正兰亭细黑_GBK"/>
              <a:cs typeface="+mn-cs"/>
            </a:endParaRPr>
          </a:p>
        </p:txBody>
      </p:sp>
      <p:sp>
        <p:nvSpPr>
          <p:cNvPr id="99" name="椭圆 98">
            <a:extLst>
              <a:ext uri="{FF2B5EF4-FFF2-40B4-BE49-F238E27FC236}">
                <a16:creationId xmlns:a16="http://schemas.microsoft.com/office/drawing/2014/main" id="{E3FD07C6-19C2-6F42-B1BB-53FFA0D535FC}"/>
              </a:ext>
            </a:extLst>
          </p:cNvPr>
          <p:cNvSpPr/>
          <p:nvPr/>
        </p:nvSpPr>
        <p:spPr>
          <a:xfrm>
            <a:off x="7608364" y="3689858"/>
            <a:ext cx="689234" cy="6892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603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DIN"/>
                <a:ea typeface="方正兰亭细黑_GBK"/>
                <a:cs typeface="+mn-cs"/>
              </a:rPr>
              <a:t>4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DIN"/>
              <a:ea typeface="方正兰亭细黑_GBK"/>
              <a:cs typeface="+mn-cs"/>
            </a:endParaRPr>
          </a:p>
        </p:txBody>
      </p:sp>
      <p:sp>
        <p:nvSpPr>
          <p:cNvPr id="100" name="椭圆 99">
            <a:extLst>
              <a:ext uri="{FF2B5EF4-FFF2-40B4-BE49-F238E27FC236}">
                <a16:creationId xmlns:a16="http://schemas.microsoft.com/office/drawing/2014/main" id="{D959D517-4D60-F144-AEE1-4D1F3238DDD9}"/>
              </a:ext>
            </a:extLst>
          </p:cNvPr>
          <p:cNvSpPr/>
          <p:nvPr/>
        </p:nvSpPr>
        <p:spPr>
          <a:xfrm>
            <a:off x="3894402" y="1809020"/>
            <a:ext cx="689234" cy="6892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603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DIN"/>
                <a:ea typeface="方正兰亭细黑_GBK"/>
                <a:cs typeface="+mn-cs"/>
              </a:rPr>
              <a:t>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DIN"/>
              <a:ea typeface="方正兰亭细黑_GBK"/>
              <a:cs typeface="+mn-cs"/>
            </a:endParaRPr>
          </a:p>
        </p:txBody>
      </p:sp>
      <p:sp>
        <p:nvSpPr>
          <p:cNvPr id="101" name="椭圆 100">
            <a:extLst>
              <a:ext uri="{FF2B5EF4-FFF2-40B4-BE49-F238E27FC236}">
                <a16:creationId xmlns:a16="http://schemas.microsoft.com/office/drawing/2014/main" id="{B207D43D-DADC-ED46-BC02-65D5F44687B3}"/>
              </a:ext>
            </a:extLst>
          </p:cNvPr>
          <p:cNvSpPr/>
          <p:nvPr/>
        </p:nvSpPr>
        <p:spPr>
          <a:xfrm>
            <a:off x="7608364" y="1809020"/>
            <a:ext cx="689234" cy="6892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60325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DIN"/>
                <a:ea typeface="方正兰亭细黑_GBK"/>
                <a:cs typeface="+mn-cs"/>
              </a:rPr>
              <a:t>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DIN"/>
              <a:ea typeface="方正兰亭细黑_GBK"/>
              <a:cs typeface="+mn-cs"/>
            </a:endParaRP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83FFD7EA-124F-5344-9C46-8E7F86F4DC2E}"/>
              </a:ext>
            </a:extLst>
          </p:cNvPr>
          <p:cNvSpPr/>
          <p:nvPr/>
        </p:nvSpPr>
        <p:spPr>
          <a:xfrm>
            <a:off x="5080340" y="699519"/>
            <a:ext cx="2031320" cy="705456"/>
          </a:xfrm>
          <a:prstGeom prst="rect">
            <a:avLst/>
          </a:prstGeom>
          <a:noFill/>
          <a:ln>
            <a:solidFill>
              <a:srgbClr val="2C8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>
                  <a:outerShdw blurRad="50800" dist="50800" dir="5400000" algn="ctr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zcoolqingkehuangyouti" panose="02000803000000020004" pitchFamily="2" charset="-122"/>
                <a:ea typeface="zcoolqingkehuangyouti" panose="02000803000000020004" pitchFamily="2" charset="-122"/>
                <a:cs typeface="Nowar Warcraft Rounded CN Mediu" panose="020B0602040504020204" pitchFamily="34" charset="-122"/>
              </a:rPr>
              <a:t>09:00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zcoolqingkehuangyouti" panose="02000803000000020004" pitchFamily="2" charset="-122"/>
              <a:ea typeface="zcoolqingkehuangyouti" panose="02000803000000020004" pitchFamily="2" charset="-122"/>
              <a:cs typeface="+mn-cs"/>
            </a:endParaRPr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D919E361-CA3C-3648-9FCE-180818B9FF49}"/>
              </a:ext>
            </a:extLst>
          </p:cNvPr>
          <p:cNvSpPr/>
          <p:nvPr/>
        </p:nvSpPr>
        <p:spPr>
          <a:xfrm>
            <a:off x="1230757" y="1640724"/>
            <a:ext cx="2502923" cy="902974"/>
          </a:xfrm>
          <a:prstGeom prst="rect">
            <a:avLst/>
          </a:prstGeom>
          <a:noFill/>
          <a:ln w="3175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2400" dirty="0">
                <a:solidFill>
                  <a:prstClr val="white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  <a:cs typeface="Alibaba PuHuiTi" pitchFamily="18" charset="-122"/>
              </a:rPr>
              <a:t>請將手機調至靜音或者關機狀態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CN Normal" panose="020B0400000000000000" pitchFamily="34" charset="-128"/>
              <a:ea typeface="Source Han Sans CN Normal" panose="020B0400000000000000" pitchFamily="34" charset="-128"/>
              <a:cs typeface="Alibaba PuHuiTi" pitchFamily="18" charset="-122"/>
            </a:endParaRPr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6E5AF87A-15CB-4248-9474-AA5F80A53B3F}"/>
              </a:ext>
            </a:extLst>
          </p:cNvPr>
          <p:cNvSpPr/>
          <p:nvPr/>
        </p:nvSpPr>
        <p:spPr>
          <a:xfrm>
            <a:off x="1023583" y="3784920"/>
            <a:ext cx="2685372" cy="885063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2400" dirty="0">
                <a:solidFill>
                  <a:prstClr val="white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rPr>
              <a:t>請盡量靠前坐以方便稍後來的會眾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CN Normal" panose="020B0400000000000000" pitchFamily="34" charset="-128"/>
              <a:ea typeface="Source Han Sans CN Normal" panose="020B0400000000000000" pitchFamily="34" charset="-128"/>
              <a:cs typeface="+mn-cs"/>
            </a:endParaRPr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C306A669-4514-424C-B12D-7F166BC24EC2}"/>
              </a:ext>
            </a:extLst>
          </p:cNvPr>
          <p:cNvSpPr/>
          <p:nvPr/>
        </p:nvSpPr>
        <p:spPr>
          <a:xfrm>
            <a:off x="8562027" y="1672540"/>
            <a:ext cx="2559995" cy="93418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2400" dirty="0">
                <a:solidFill>
                  <a:prstClr val="white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rPr>
              <a:t>聚會中避免網絡信息及閒聊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CN Normal" panose="020B0400000000000000" pitchFamily="34" charset="-128"/>
              <a:ea typeface="Source Han Sans CN Normal" panose="020B0400000000000000" pitchFamily="34" charset="-128"/>
              <a:cs typeface="+mn-cs"/>
            </a:endParaRPr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95005D1E-130E-9E46-B888-E816302061A5}"/>
              </a:ext>
            </a:extLst>
          </p:cNvPr>
          <p:cNvSpPr/>
          <p:nvPr/>
        </p:nvSpPr>
        <p:spPr>
          <a:xfrm>
            <a:off x="8593962" y="3784919"/>
            <a:ext cx="2720032" cy="1046387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2400" dirty="0">
                <a:solidFill>
                  <a:prstClr val="white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rPr>
              <a:t>隨身包物放在凳子背後或者地面上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CN Normal" panose="020B0400000000000000" pitchFamily="34" charset="-128"/>
              <a:ea typeface="Source Han Sans CN Normal" panose="020B0400000000000000" pitchFamily="34" charset="-128"/>
              <a:cs typeface="+mn-cs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4287C94-F648-D34D-BB1C-BFE755104529}"/>
              </a:ext>
            </a:extLst>
          </p:cNvPr>
          <p:cNvSpPr/>
          <p:nvPr/>
        </p:nvSpPr>
        <p:spPr>
          <a:xfrm>
            <a:off x="5054679" y="2543698"/>
            <a:ext cx="2031320" cy="10851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3200" dirty="0">
                <a:solidFill>
                  <a:prstClr val="white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即將</a:t>
            </a:r>
          </a:p>
          <a:p>
            <a:pPr lvl="0" algn="ctr">
              <a:defRPr/>
            </a:pPr>
            <a:r>
              <a:rPr lang="zh-CN" altLang="en-US" sz="3200" dirty="0">
                <a:solidFill>
                  <a:prstClr val="white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開始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8209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7AFD08A-4288-9444-8B58-3BC3F5437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19362" y="0"/>
            <a:ext cx="9672638" cy="6858000"/>
          </a:xfrm>
          <a:prstGeom prst="rect">
            <a:avLst/>
          </a:prstGeom>
          <a:ln>
            <a:noFill/>
          </a:ln>
          <a:effectLst>
            <a:outerShdw dist="50800" dir="5400000" sx="1000" sy="1000" algn="ctr" rotWithShape="0">
              <a:srgbClr val="000000"/>
            </a:outerShdw>
          </a:effec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32AC2E7-7A12-384B-B11D-DE806FF8546E}"/>
              </a:ext>
            </a:extLst>
          </p:cNvPr>
          <p:cNvSpPr/>
          <p:nvPr/>
        </p:nvSpPr>
        <p:spPr>
          <a:xfrm>
            <a:off x="0" y="0"/>
            <a:ext cx="6948487" cy="685800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2000">
                <a:srgbClr val="000002"/>
              </a:gs>
              <a:gs pos="100000">
                <a:srgbClr val="00000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jiangxizhuokai" panose="02010600040101010101" pitchFamily="2" charset="-120"/>
              <a:ea typeface="jiangxizhuokai" panose="02010600040101010101" pitchFamily="2" charset="-12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CFF7ACD-3D0E-1B4A-8FD7-F7B3CD1311F0}"/>
              </a:ext>
            </a:extLst>
          </p:cNvPr>
          <p:cNvSpPr txBox="1"/>
          <p:nvPr/>
        </p:nvSpPr>
        <p:spPr>
          <a:xfrm>
            <a:off x="5386388" y="79867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7" name="4年">
            <a:extLst>
              <a:ext uri="{FF2B5EF4-FFF2-40B4-BE49-F238E27FC236}">
                <a16:creationId xmlns:a16="http://schemas.microsoft.com/office/drawing/2014/main" id="{1B2748DE-E898-844A-B120-C2C43447F40C}"/>
              </a:ext>
            </a:extLst>
          </p:cNvPr>
          <p:cNvSpPr txBox="1"/>
          <p:nvPr/>
        </p:nvSpPr>
        <p:spPr>
          <a:xfrm>
            <a:off x="1916916" y="1822982"/>
            <a:ext cx="3204723" cy="156966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tIns="45720" bIns="45720">
            <a:spAutoFit/>
          </a:bodyPr>
          <a:lstStyle/>
          <a:p>
            <a:pPr lvl="0" hangingPunct="0">
              <a:defRPr sz="12000">
                <a:solidFill>
                  <a:srgbClr val="FFFFFF"/>
                </a:solidFill>
              </a:defRPr>
            </a:pPr>
            <a:r>
              <a:rPr lang="zh-CN" altLang="en-US" sz="9600" kern="0" dirty="0">
                <a:solidFill>
                  <a:srgbClr val="FFFFFF"/>
                </a:solidFill>
                <a:latin typeface="Lantinghei SC Extralight"/>
                <a:cs typeface="Helvetica"/>
                <a:sym typeface="Lantinghei SC Extralight"/>
              </a:rPr>
              <a:t>禱  告</a:t>
            </a:r>
            <a:endParaRPr kumimoji="0" sz="9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ntinghei SC Extralight"/>
              <a:cs typeface="Helvetica"/>
              <a:sym typeface="Lantinghei SC Extraligh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5073B70-5FA9-374F-9845-E8AF972045EB}"/>
              </a:ext>
            </a:extLst>
          </p:cNvPr>
          <p:cNvSpPr txBox="1"/>
          <p:nvPr/>
        </p:nvSpPr>
        <p:spPr>
          <a:xfrm>
            <a:off x="1916916" y="3563859"/>
            <a:ext cx="315068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把一切交託給神</a:t>
            </a:r>
          </a:p>
        </p:txBody>
      </p:sp>
    </p:spTree>
    <p:extLst>
      <p:ext uri="{BB962C8B-B14F-4D97-AF65-F5344CB8AC3E}">
        <p14:creationId xmlns:p14="http://schemas.microsoft.com/office/powerpoint/2010/main" val="2184182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63816C7-5535-EF4D-9F60-748494E22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3793" y="0"/>
            <a:ext cx="12191809" cy="683221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AFFEBCD-FAFE-4E63-BD73-BF468D5E782C}"/>
              </a:ext>
            </a:extLst>
          </p:cNvPr>
          <p:cNvSpPr/>
          <p:nvPr/>
        </p:nvSpPr>
        <p:spPr>
          <a:xfrm>
            <a:off x="4544568" y="25782"/>
            <a:ext cx="7647241" cy="6858000"/>
          </a:xfrm>
          <a:prstGeom prst="rect">
            <a:avLst/>
          </a:prstGeom>
          <a:gradFill flip="none" rotWithShape="1">
            <a:gsLst>
              <a:gs pos="8200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95000"/>
                  <a:lumOff val="5000"/>
                  <a:alpha val="0"/>
                </a:schemeClr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6" name="4年">
            <a:extLst>
              <a:ext uri="{FF2B5EF4-FFF2-40B4-BE49-F238E27FC236}">
                <a16:creationId xmlns:a16="http://schemas.microsoft.com/office/drawing/2014/main" id="{0B3A5A23-6680-9D4F-A23A-2AC56F43E6B0}"/>
              </a:ext>
            </a:extLst>
          </p:cNvPr>
          <p:cNvSpPr txBox="1"/>
          <p:nvPr/>
        </p:nvSpPr>
        <p:spPr>
          <a:xfrm>
            <a:off x="7422243" y="1583171"/>
            <a:ext cx="3204723" cy="156966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tIns="45720" bIns="45720">
            <a:spAutoFit/>
          </a:bodyPr>
          <a:lstStyle/>
          <a:p>
            <a:pPr lvl="0" hangingPunct="0">
              <a:defRPr sz="12000">
                <a:solidFill>
                  <a:srgbClr val="FFFFFF"/>
                </a:solidFill>
              </a:defRPr>
            </a:pPr>
            <a:r>
              <a:rPr lang="zh-CN" altLang="en-US" sz="9600" kern="0" dirty="0">
                <a:solidFill>
                  <a:srgbClr val="FFFFFF"/>
                </a:solidFill>
                <a:latin typeface="Lantinghei SC Extralight"/>
                <a:cs typeface="Helvetica"/>
                <a:sym typeface="Lantinghei SC Extralight"/>
              </a:rPr>
              <a:t>聖  餐</a:t>
            </a:r>
            <a:endParaRPr kumimoji="0" sz="9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ntinghei SC Extralight"/>
              <a:cs typeface="Helvetica"/>
              <a:sym typeface="Lantinghei SC Extraligh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FD9A69F-7B97-1447-AB4D-316EC294E28D}"/>
              </a:ext>
            </a:extLst>
          </p:cNvPr>
          <p:cNvSpPr txBox="1"/>
          <p:nvPr/>
        </p:nvSpPr>
        <p:spPr>
          <a:xfrm>
            <a:off x="7476280" y="3394041"/>
            <a:ext cx="315068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dist">
              <a:defRPr/>
            </a:pPr>
            <a:r>
              <a:rPr lang="zh-CN" altLang="en-US" dirty="0">
                <a:solidFill>
                  <a:prstClr val="white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紀念主耶穌為我們捨命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0523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969BF1A0-D8B9-4B72-AA58-7A372F25CEF5}"/>
              </a:ext>
            </a:extLst>
          </p:cNvPr>
          <p:cNvSpPr/>
          <p:nvPr/>
        </p:nvSpPr>
        <p:spPr>
          <a:xfrm>
            <a:off x="545982" y="2243101"/>
            <a:ext cx="11100034" cy="3510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215900" dir="3780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A9335E-C24D-4FBB-B1E6-430C12CDFA09}"/>
              </a:ext>
            </a:extLst>
          </p:cNvPr>
          <p:cNvSpPr/>
          <p:nvPr/>
        </p:nvSpPr>
        <p:spPr>
          <a:xfrm>
            <a:off x="4476436" y="541533"/>
            <a:ext cx="34304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4800" b="1" dirty="0">
                <a:solidFill>
                  <a:srgbClr val="5D916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經  文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5093D0-3862-4EDB-B99B-B1594D3BB8FB}"/>
              </a:ext>
            </a:extLst>
          </p:cNvPr>
          <p:cNvSpPr/>
          <p:nvPr/>
        </p:nvSpPr>
        <p:spPr>
          <a:xfrm>
            <a:off x="1355301" y="2410518"/>
            <a:ext cx="9440252" cy="224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53 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耶穌說：“我實實在在地告訴你們：你們若不吃人子的肉，不喝人子的血，就沒有生命在你們裡面。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54 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吃我肉、喝我血的人就有永生，在末日我要叫他復活。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55 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我的肉真是可吃的，我的血真是可喝的。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56 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吃我肉、喝我血的人常在我裡面，我也常在他裡面。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775AB7C9-855C-4EC0-A635-33E6CC6AF076}"/>
              </a:ext>
            </a:extLst>
          </p:cNvPr>
          <p:cNvCxnSpPr>
            <a:cxnSpLocks/>
          </p:cNvCxnSpPr>
          <p:nvPr/>
        </p:nvCxnSpPr>
        <p:spPr>
          <a:xfrm flipH="1">
            <a:off x="4748683" y="1395680"/>
            <a:ext cx="2694633" cy="0"/>
          </a:xfrm>
          <a:prstGeom prst="line">
            <a:avLst/>
          </a:prstGeom>
          <a:ln>
            <a:solidFill>
              <a:srgbClr val="5D91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2B947316-B0BF-3F4D-AF8F-565606514C38}"/>
              </a:ext>
            </a:extLst>
          </p:cNvPr>
          <p:cNvSpPr/>
          <p:nvPr/>
        </p:nvSpPr>
        <p:spPr>
          <a:xfrm>
            <a:off x="5059764" y="1438483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solidFill>
                  <a:srgbClr val="416E2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約翰福音 </a:t>
            </a:r>
            <a:r>
              <a:rPr lang="en-US" altLang="zh-CN" dirty="0">
                <a:solidFill>
                  <a:srgbClr val="416E2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6:53-56</a:t>
            </a:r>
          </a:p>
        </p:txBody>
      </p:sp>
    </p:spTree>
    <p:extLst>
      <p:ext uri="{BB962C8B-B14F-4D97-AF65-F5344CB8AC3E}">
        <p14:creationId xmlns:p14="http://schemas.microsoft.com/office/powerpoint/2010/main" val="436597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969BF1A0-D8B9-4B72-AA58-7A372F25CEF5}"/>
              </a:ext>
            </a:extLst>
          </p:cNvPr>
          <p:cNvSpPr/>
          <p:nvPr/>
        </p:nvSpPr>
        <p:spPr>
          <a:xfrm>
            <a:off x="545982" y="2243101"/>
            <a:ext cx="11100034" cy="3510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215900" dir="3780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A9335E-C24D-4FBB-B1E6-430C12CDFA09}"/>
              </a:ext>
            </a:extLst>
          </p:cNvPr>
          <p:cNvSpPr/>
          <p:nvPr/>
        </p:nvSpPr>
        <p:spPr>
          <a:xfrm>
            <a:off x="4476436" y="541533"/>
            <a:ext cx="34304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4800" b="1" dirty="0">
                <a:solidFill>
                  <a:srgbClr val="5D916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聖餐的意義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5093D0-3862-4EDB-B99B-B1594D3BB8FB}"/>
              </a:ext>
            </a:extLst>
          </p:cNvPr>
          <p:cNvSpPr/>
          <p:nvPr/>
        </p:nvSpPr>
        <p:spPr>
          <a:xfrm>
            <a:off x="1355301" y="2410518"/>
            <a:ext cx="9440252" cy="2799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23 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我當日傳給你們的，原是從主領受的，就是主耶穌被賣的那一夜，拿起餅來，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24 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祝謝了，就擘開，說：“這是我的身體，為你們舍的。你們應當如此行，為的是記念我。”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25 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飯後，也照樣拿起杯來，說：“這杯是用我的血所立的新約。你們每逢喝的時候，要如此行，為的是記念我。”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26 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你們每逢吃這餅，喝這杯，是表明主的死，直等到他來。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775AB7C9-855C-4EC0-A635-33E6CC6AF076}"/>
              </a:ext>
            </a:extLst>
          </p:cNvPr>
          <p:cNvCxnSpPr>
            <a:cxnSpLocks/>
          </p:cNvCxnSpPr>
          <p:nvPr/>
        </p:nvCxnSpPr>
        <p:spPr>
          <a:xfrm flipH="1">
            <a:off x="4748683" y="1395680"/>
            <a:ext cx="2694633" cy="0"/>
          </a:xfrm>
          <a:prstGeom prst="line">
            <a:avLst/>
          </a:prstGeom>
          <a:ln>
            <a:solidFill>
              <a:srgbClr val="5D91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2B947316-B0BF-3F4D-AF8F-565606514C38}"/>
              </a:ext>
            </a:extLst>
          </p:cNvPr>
          <p:cNvSpPr/>
          <p:nvPr/>
        </p:nvSpPr>
        <p:spPr>
          <a:xfrm>
            <a:off x="4886640" y="1488411"/>
            <a:ext cx="2377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solidFill>
                  <a:srgbClr val="416E2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哥林多前書 </a:t>
            </a:r>
            <a:r>
              <a:rPr lang="en-US" altLang="zh-CN" dirty="0">
                <a:solidFill>
                  <a:srgbClr val="416E2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11:23-31</a:t>
            </a:r>
          </a:p>
        </p:txBody>
      </p:sp>
    </p:spTree>
    <p:extLst>
      <p:ext uri="{BB962C8B-B14F-4D97-AF65-F5344CB8AC3E}">
        <p14:creationId xmlns:p14="http://schemas.microsoft.com/office/powerpoint/2010/main" val="3620465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969BF1A0-D8B9-4B72-AA58-7A372F25CEF5}"/>
              </a:ext>
            </a:extLst>
          </p:cNvPr>
          <p:cNvSpPr/>
          <p:nvPr/>
        </p:nvSpPr>
        <p:spPr>
          <a:xfrm>
            <a:off x="545983" y="2232468"/>
            <a:ext cx="11100034" cy="3510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215900" dir="3780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A9335E-C24D-4FBB-B1E6-430C12CDFA09}"/>
              </a:ext>
            </a:extLst>
          </p:cNvPr>
          <p:cNvSpPr/>
          <p:nvPr/>
        </p:nvSpPr>
        <p:spPr>
          <a:xfrm>
            <a:off x="4476436" y="541533"/>
            <a:ext cx="34304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4800" b="1" dirty="0">
                <a:solidFill>
                  <a:srgbClr val="5D916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省察自己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5093D0-3862-4EDB-B99B-B1594D3BB8FB}"/>
              </a:ext>
            </a:extLst>
          </p:cNvPr>
          <p:cNvSpPr/>
          <p:nvPr/>
        </p:nvSpPr>
        <p:spPr>
          <a:xfrm>
            <a:off x="1447488" y="2680526"/>
            <a:ext cx="9567842" cy="1691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人應當自己省察，然後吃這餅，喝這杯。因為人吃喝，若不分辨是主的身體，就是吃喝自己的罪了。因此，在你們中間有好些軟弱的，與患病的，死的也不少。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775AB7C9-855C-4EC0-A635-33E6CC6AF076}"/>
              </a:ext>
            </a:extLst>
          </p:cNvPr>
          <p:cNvCxnSpPr>
            <a:cxnSpLocks/>
          </p:cNvCxnSpPr>
          <p:nvPr/>
        </p:nvCxnSpPr>
        <p:spPr>
          <a:xfrm flipH="1">
            <a:off x="4748683" y="1395680"/>
            <a:ext cx="2694633" cy="0"/>
          </a:xfrm>
          <a:prstGeom prst="line">
            <a:avLst/>
          </a:prstGeom>
          <a:ln>
            <a:solidFill>
              <a:srgbClr val="5D91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2B947316-B0BF-3F4D-AF8F-565606514C38}"/>
              </a:ext>
            </a:extLst>
          </p:cNvPr>
          <p:cNvSpPr/>
          <p:nvPr/>
        </p:nvSpPr>
        <p:spPr>
          <a:xfrm>
            <a:off x="5311169" y="145125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solidFill>
                  <a:srgbClr val="416E2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林前</a:t>
            </a:r>
            <a:r>
              <a:rPr lang="en-US" altLang="zh-CN" dirty="0">
                <a:solidFill>
                  <a:srgbClr val="416E2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11:28-30</a:t>
            </a:r>
          </a:p>
        </p:txBody>
      </p:sp>
    </p:spTree>
    <p:extLst>
      <p:ext uri="{BB962C8B-B14F-4D97-AF65-F5344CB8AC3E}">
        <p14:creationId xmlns:p14="http://schemas.microsoft.com/office/powerpoint/2010/main" val="560532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969BF1A0-D8B9-4B72-AA58-7A372F25CEF5}"/>
              </a:ext>
            </a:extLst>
          </p:cNvPr>
          <p:cNvSpPr/>
          <p:nvPr/>
        </p:nvSpPr>
        <p:spPr>
          <a:xfrm>
            <a:off x="545983" y="2232468"/>
            <a:ext cx="11100034" cy="3510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215900" dir="3780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A9335E-C24D-4FBB-B1E6-430C12CDFA09}"/>
              </a:ext>
            </a:extLst>
          </p:cNvPr>
          <p:cNvSpPr/>
          <p:nvPr/>
        </p:nvSpPr>
        <p:spPr>
          <a:xfrm>
            <a:off x="4476436" y="541533"/>
            <a:ext cx="34304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4800" b="1" dirty="0">
                <a:solidFill>
                  <a:srgbClr val="5D916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警醒禱告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5093D0-3862-4EDB-B99B-B1594D3BB8FB}"/>
              </a:ext>
            </a:extLst>
          </p:cNvPr>
          <p:cNvSpPr/>
          <p:nvPr/>
        </p:nvSpPr>
        <p:spPr>
          <a:xfrm>
            <a:off x="1447488" y="2680526"/>
            <a:ext cx="9048527" cy="1460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為我們自己好好愛主耶穌</a:t>
            </a:r>
          </a:p>
          <a:p>
            <a:pPr lvl="0" algn="ctr">
              <a:lnSpc>
                <a:spcPct val="200000"/>
              </a:lnSpc>
              <a:defRPr/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持續愛主耶穌禱告！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775AB7C9-855C-4EC0-A635-33E6CC6AF076}"/>
              </a:ext>
            </a:extLst>
          </p:cNvPr>
          <p:cNvCxnSpPr>
            <a:cxnSpLocks/>
          </p:cNvCxnSpPr>
          <p:nvPr/>
        </p:nvCxnSpPr>
        <p:spPr>
          <a:xfrm flipH="1">
            <a:off x="4748683" y="1395680"/>
            <a:ext cx="2694633" cy="0"/>
          </a:xfrm>
          <a:prstGeom prst="line">
            <a:avLst/>
          </a:prstGeom>
          <a:ln>
            <a:solidFill>
              <a:srgbClr val="5D91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2B947316-B0BF-3F4D-AF8F-565606514C38}"/>
              </a:ext>
            </a:extLst>
          </p:cNvPr>
          <p:cNvSpPr/>
          <p:nvPr/>
        </p:nvSpPr>
        <p:spPr>
          <a:xfrm>
            <a:off x="5311169" y="1474407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solidFill>
                  <a:srgbClr val="416E2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林前</a:t>
            </a:r>
            <a:r>
              <a:rPr lang="en-US" altLang="zh-CN" dirty="0">
                <a:solidFill>
                  <a:srgbClr val="416E2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11:28-30</a:t>
            </a:r>
          </a:p>
        </p:txBody>
      </p:sp>
    </p:spTree>
    <p:extLst>
      <p:ext uri="{BB962C8B-B14F-4D97-AF65-F5344CB8AC3E}">
        <p14:creationId xmlns:p14="http://schemas.microsoft.com/office/powerpoint/2010/main" val="25632414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学术型">
      <a:majorFont>
        <a:latin typeface="Roboto Bold"/>
        <a:ea typeface="思源黑体 CN Bold"/>
        <a:cs typeface=""/>
      </a:majorFont>
      <a:minorFont>
        <a:latin typeface="Roboto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4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Segoe UI Semibold"/>
        <a:ea typeface="思源黑体 CN Bold"/>
        <a:cs typeface=""/>
      </a:majorFont>
      <a:minorFont>
        <a:latin typeface="Segoe UI"/>
        <a:ea typeface="思源黑体 CN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中粮的海外并购正版">
  <a:themeElements>
    <a:clrScheme name="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0FA8F5"/>
      </a:accent1>
      <a:accent2>
        <a:srgbClr val="0070C0"/>
      </a:accent2>
      <a:accent3>
        <a:srgbClr val="FFFFFF"/>
      </a:accent3>
      <a:accent4>
        <a:srgbClr val="000000"/>
      </a:accent4>
      <a:accent5>
        <a:srgbClr val="AAD0F9"/>
      </a:accent5>
      <a:accent6>
        <a:srgbClr val="0064AC"/>
      </a:accent6>
      <a:hlink>
        <a:srgbClr val="0563C1"/>
      </a:hlink>
      <a:folHlink>
        <a:srgbClr val="954F72"/>
      </a:folHlink>
    </a:clrScheme>
    <a:fontScheme name="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927</Words>
  <Application>Microsoft Macintosh PowerPoint</Application>
  <PresentationFormat>宽屏</PresentationFormat>
  <Paragraphs>91</Paragraphs>
  <Slides>25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25</vt:i4>
      </vt:variant>
    </vt:vector>
  </HeadingPairs>
  <TitlesOfParts>
    <vt:vector size="53" baseType="lpstr">
      <vt:lpstr>等线</vt:lpstr>
      <vt:lpstr>等线 Light</vt:lpstr>
      <vt:lpstr>方正清刻本悦宋简体</vt:lpstr>
      <vt:lpstr>汉仪晓波花月圆W</vt:lpstr>
      <vt:lpstr>SimHei</vt:lpstr>
      <vt:lpstr>宋体</vt:lpstr>
      <vt:lpstr>宋体</vt:lpstr>
      <vt:lpstr>微软雅黑</vt:lpstr>
      <vt:lpstr>微软雅黑 Light</vt:lpstr>
      <vt:lpstr>jiangxizhuokai</vt:lpstr>
      <vt:lpstr>Lantinghei SC Extralight</vt:lpstr>
      <vt:lpstr>Nowar Warcraft Rounded CN Mediu</vt:lpstr>
      <vt:lpstr>Roboto</vt:lpstr>
      <vt:lpstr>Roboto Bold</vt:lpstr>
      <vt:lpstr>Segoe UI</vt:lpstr>
      <vt:lpstr>Segoe UI Semibold</vt:lpstr>
      <vt:lpstr>Source Han Sans CN Normal</vt:lpstr>
      <vt:lpstr>zcoolqingkehuangyouti</vt:lpstr>
      <vt:lpstr>Arial</vt:lpstr>
      <vt:lpstr>Calibri</vt:lpstr>
      <vt:lpstr>Century Gothic</vt:lpstr>
      <vt:lpstr>DIN</vt:lpstr>
      <vt:lpstr>Wingdings</vt:lpstr>
      <vt:lpstr>Office 主题​​</vt:lpstr>
      <vt:lpstr>1_Office 主题​​</vt:lpstr>
      <vt:lpstr>2_Office 主题​​</vt:lpstr>
      <vt:lpstr>24_Office 主题​​</vt:lpstr>
      <vt:lpstr>中粮的海外并购正版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</dc:creator>
  <cp:lastModifiedBy>1</cp:lastModifiedBy>
  <cp:revision>249</cp:revision>
  <dcterms:created xsi:type="dcterms:W3CDTF">2020-08-14T07:45:52Z</dcterms:created>
  <dcterms:modified xsi:type="dcterms:W3CDTF">2020-08-28T09:55:13Z</dcterms:modified>
</cp:coreProperties>
</file>

<file path=docProps/thumbnail.jpeg>
</file>